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069181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220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149648"/>
            <a:ext cx="801886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480272"/>
            <a:ext cx="801886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44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447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8683"/>
            <a:ext cx="2305422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48683"/>
            <a:ext cx="6782619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50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227965"/>
            <a:ext cx="9221689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611928"/>
            <a:ext cx="9221689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939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43417"/>
            <a:ext cx="4544021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43417"/>
            <a:ext cx="4544021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332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683"/>
            <a:ext cx="9221689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224155"/>
            <a:ext cx="452313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334010"/>
            <a:ext cx="4523138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224155"/>
            <a:ext cx="45454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334010"/>
            <a:ext cx="4545413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861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730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803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60960"/>
            <a:ext cx="344838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31657"/>
            <a:ext cx="541273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74320"/>
            <a:ext cx="344838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427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60960"/>
            <a:ext cx="344838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31657"/>
            <a:ext cx="541273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74320"/>
            <a:ext cx="344838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476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8683"/>
            <a:ext cx="9221689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43417"/>
            <a:ext cx="9221689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847514"/>
            <a:ext cx="240565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847514"/>
            <a:ext cx="3608487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847514"/>
            <a:ext cx="240565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410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FDAD97-3927-197A-F075-ABFC4292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" y="18678"/>
            <a:ext cx="2332881" cy="679324"/>
          </a:xfrm>
          <a:prstGeom prst="rect">
            <a:avLst/>
          </a:prstGeom>
        </p:spPr>
      </p:pic>
      <p:grpSp>
        <p:nvGrpSpPr>
          <p:cNvPr id="7" name="组合 12">
            <a:extLst>
              <a:ext uri="{FF2B5EF4-FFF2-40B4-BE49-F238E27FC236}">
                <a16:creationId xmlns:a16="http://schemas.microsoft.com/office/drawing/2014/main" id="{E17F2AC6-C58E-8C44-4515-D077AEECEE9C}"/>
              </a:ext>
            </a:extLst>
          </p:cNvPr>
          <p:cNvGrpSpPr/>
          <p:nvPr/>
        </p:nvGrpSpPr>
        <p:grpSpPr>
          <a:xfrm>
            <a:off x="2686577" y="-57149"/>
            <a:ext cx="2903998" cy="830997"/>
            <a:chOff x="5076074" y="6065053"/>
            <a:chExt cx="2561561" cy="733005"/>
          </a:xfrm>
        </p:grpSpPr>
        <p:sp>
          <p:nvSpPr>
            <p:cNvPr id="8" name="文本框 16">
              <a:extLst>
                <a:ext uri="{FF2B5EF4-FFF2-40B4-BE49-F238E27FC236}">
                  <a16:creationId xmlns:a16="http://schemas.microsoft.com/office/drawing/2014/main" id="{C138F082-3415-7969-7CD2-E1CE7A919009}"/>
                </a:ext>
              </a:extLst>
            </p:cNvPr>
            <p:cNvSpPr txBox="1"/>
            <p:nvPr/>
          </p:nvSpPr>
          <p:spPr>
            <a:xfrm>
              <a:off x="5574358" y="6065053"/>
              <a:ext cx="2063277" cy="7330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SCHOOL OF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图片 11">
              <a:extLst>
                <a:ext uri="{FF2B5EF4-FFF2-40B4-BE49-F238E27FC236}">
                  <a16:creationId xmlns:a16="http://schemas.microsoft.com/office/drawing/2014/main" id="{78E54FCD-9D14-F9F3-B560-1D7B7FE0A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74" y="6162310"/>
              <a:ext cx="578966" cy="496200"/>
            </a:xfrm>
            <a:prstGeom prst="rect">
              <a:avLst/>
            </a:prstGeom>
          </p:spPr>
        </p:pic>
      </p:grpSp>
      <p:pic>
        <p:nvPicPr>
          <p:cNvPr id="10" name="图片 5">
            <a:extLst>
              <a:ext uri="{FF2B5EF4-FFF2-40B4-BE49-F238E27FC236}">
                <a16:creationId xmlns:a16="http://schemas.microsoft.com/office/drawing/2014/main" id="{FD0B62C8-DB7E-AD2C-F1E5-AD2CBBC5C2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5472" y="36687"/>
            <a:ext cx="3906706" cy="7133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4F0FB-627B-2E3F-84B3-317F503A3D89}"/>
              </a:ext>
            </a:extLst>
          </p:cNvPr>
          <p:cNvCxnSpPr/>
          <p:nvPr/>
        </p:nvCxnSpPr>
        <p:spPr>
          <a:xfrm>
            <a:off x="5810218" y="18677"/>
            <a:ext cx="0" cy="596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0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BD39-FF31-654D-1EA3-4736EC25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275D94-AB86-393B-E70D-E1E2ED72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" y="16637"/>
            <a:ext cx="2332881" cy="679324"/>
          </a:xfrm>
          <a:prstGeom prst="rect">
            <a:avLst/>
          </a:prstGeom>
        </p:spPr>
      </p:pic>
      <p:pic>
        <p:nvPicPr>
          <p:cNvPr id="10" name="图片 5">
            <a:extLst>
              <a:ext uri="{FF2B5EF4-FFF2-40B4-BE49-F238E27FC236}">
                <a16:creationId xmlns:a16="http://schemas.microsoft.com/office/drawing/2014/main" id="{19DE8E9B-A7BD-0514-8168-10479D06D5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5472" y="34646"/>
            <a:ext cx="3906706" cy="7133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D8FD95-FF5B-CEC7-12D4-F47D8C6116FF}"/>
              </a:ext>
            </a:extLst>
          </p:cNvPr>
          <p:cNvCxnSpPr/>
          <p:nvPr/>
        </p:nvCxnSpPr>
        <p:spPr>
          <a:xfrm>
            <a:off x="6000414" y="16636"/>
            <a:ext cx="0" cy="596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5ECB880E-69B6-34FD-78E5-04AC8BB61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038" y="-11816"/>
            <a:ext cx="3384936" cy="7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7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6</cp:revision>
  <dcterms:created xsi:type="dcterms:W3CDTF">2024-06-11T13:34:11Z</dcterms:created>
  <dcterms:modified xsi:type="dcterms:W3CDTF">2025-07-27T18:13:07Z</dcterms:modified>
</cp:coreProperties>
</file>