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8BA"/>
    <a:srgbClr val="00FFFF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50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8275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377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510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955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729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206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0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052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71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3368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7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496614" y="-12409"/>
            <a:ext cx="8491648" cy="7078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400" dirty="0">
                <a:solidFill>
                  <a:srgbClr val="2698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LID4096" sz="45400" dirty="0">
              <a:solidFill>
                <a:srgbClr val="2698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4</cp:revision>
  <dcterms:created xsi:type="dcterms:W3CDTF">2024-09-08T14:22:08Z</dcterms:created>
  <dcterms:modified xsi:type="dcterms:W3CDTF">2024-09-09T17:38:20Z</dcterms:modified>
</cp:coreProperties>
</file>