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12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509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827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377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510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955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729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206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06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052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71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336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47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96EF5B-B0A8-3B29-03E9-7D3FD98ACDE3}"/>
              </a:ext>
            </a:extLst>
          </p:cNvPr>
          <p:cNvSpPr txBox="1"/>
          <p:nvPr/>
        </p:nvSpPr>
        <p:spPr>
          <a:xfrm>
            <a:off x="-496614" y="-12409"/>
            <a:ext cx="8491648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4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LID4096" sz="45400" dirty="0">
              <a:solidFill>
                <a:srgbClr val="00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3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Jiaye Wu</dc:creator>
  <cp:lastModifiedBy>Jiaye Wu</cp:lastModifiedBy>
  <cp:revision>3</cp:revision>
  <dcterms:created xsi:type="dcterms:W3CDTF">2024-09-08T14:22:08Z</dcterms:created>
  <dcterms:modified xsi:type="dcterms:W3CDTF">2024-09-09T17:06:15Z</dcterms:modified>
</cp:coreProperties>
</file>