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8E03-E11A-CB60-0292-90FFEF52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031CD-8F89-9FA8-F678-3368B9939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BC6B1-7346-3FD2-5212-175A7BB8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9DE0B-06E4-421F-F2AF-985C029A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F29E9-D924-0D6D-E7D6-F1CAC856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913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063-54C5-6E50-9449-D56B8A73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A7328-648A-3B5A-0854-80BF9856D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AB3A4-F71B-EAF5-2662-AADA549A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D43C-C81E-43E0-9C6B-77BF3D45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F1AEB-AFA2-EE01-CFBF-361274A2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057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C6127-DFE4-4379-C013-20EA76364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E87A9-2CB3-8802-7008-22CA0618C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F5A2-EB53-BC18-E902-7379DF06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AE544-9423-4F61-BB8A-496929CE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19EBA-1D63-7D5E-2AF9-79616844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640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6A04-86E0-3096-B047-B6BB97F0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CAF9-3611-E2CB-BF39-9EF8A6D9E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E081D-76E6-D78A-47F6-B9115D90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9E9DC-7BB9-BF1A-CF5B-9FC2F7F3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9BABB-009B-6964-D475-54D793ED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6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B0E8-232E-7081-9A0F-974B0D90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C6942-E3F3-727A-723E-9B0DB46D5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32B8-F049-875F-1873-7CD3BF87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E5AD5-A2A0-EFDB-F719-907844C2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A4A32-E4EB-0C25-2CA9-BAD67120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715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514F-9FB5-3629-0D56-4126206B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723F2-1B0F-22AC-51D8-C5D4B4FEC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C6F2C-A41A-284C-C0F4-A99F26539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E94C1-6B37-DDFE-E2AA-9C834D0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49034-04F5-E921-0D4F-EAE7D2C2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75539-0058-EAF8-D3AB-0DF70BF7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8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48AB-A074-9433-D19B-164FCF02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71F7-163F-DFEB-C0B4-1AF5189E8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EA4A3-5B66-9562-7628-0B772019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E2461-A03B-17F7-DAD5-63313E424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118D0-04F4-E656-7822-3C9D20ABE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CCB5B-F9DA-B72D-627B-02A9E95E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6255B-434F-CF73-1CEF-2038AB7F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1716A-C802-A14C-4EB9-509CD3CC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568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3BD0-E0A1-F374-6906-87795011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50A00-0967-A9DE-DD67-CCD52B16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17286-2F1F-A9FB-8ABB-E561141C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671A2-1281-2E22-5C59-4C7D6CE8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07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9ECD3-0A0E-C23A-B257-62F115E9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CBC15-D7CC-1452-5A0F-51096D04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7FC15-3369-CE5B-CCCA-6C451EEC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472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E83E-E26D-4C4F-07CA-8ABDF624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0FA88-9AC8-28E6-E955-AE3E96F8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6B31E-567C-73FB-3451-2C6BF87A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4CD5-EE92-37B9-4B49-3619D131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80A2B-611A-6B62-273B-F5DD0CDC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32AEE-6B08-D836-85FA-F256BCF1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056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8CA0-C497-27EF-26AD-35F3CF0D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1189C-5DA5-A649-6509-7488EA80D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56F88-3EF4-03CB-FCF3-E01614F7E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C8E3D-EBBC-A973-A921-B35F6741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72B02-44DB-DF8A-8E4F-94F673D4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F6C21-1C95-7302-1377-1062BA64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955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69E12-BDA5-B818-CD40-44B23CD0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5340-DB80-C94D-9216-09E08A43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CBA1A-CB0C-5AC3-F469-D65C9A4D0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6130A7-DCD0-4467-8EE9-D424F9B7AB0B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A3701-0D0C-ACD2-BB33-21E404E48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F1A4-EE4C-1F27-44D9-8B4376F96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891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FDAD97-3927-197A-F075-ABFC4292A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7" y="143636"/>
            <a:ext cx="2332881" cy="679324"/>
          </a:xfrm>
          <a:prstGeom prst="rect">
            <a:avLst/>
          </a:prstGeom>
        </p:spPr>
      </p:pic>
      <p:grpSp>
        <p:nvGrpSpPr>
          <p:cNvPr id="7" name="组合 12">
            <a:extLst>
              <a:ext uri="{FF2B5EF4-FFF2-40B4-BE49-F238E27FC236}">
                <a16:creationId xmlns:a16="http://schemas.microsoft.com/office/drawing/2014/main" id="{E17F2AC6-C58E-8C44-4515-D077AEECEE9C}"/>
              </a:ext>
            </a:extLst>
          </p:cNvPr>
          <p:cNvGrpSpPr/>
          <p:nvPr/>
        </p:nvGrpSpPr>
        <p:grpSpPr>
          <a:xfrm>
            <a:off x="2801672" y="67799"/>
            <a:ext cx="2903998" cy="830997"/>
            <a:chOff x="5076074" y="6065053"/>
            <a:chExt cx="2561560" cy="733006"/>
          </a:xfrm>
        </p:grpSpPr>
        <p:sp>
          <p:nvSpPr>
            <p:cNvPr id="8" name="文本框 16">
              <a:extLst>
                <a:ext uri="{FF2B5EF4-FFF2-40B4-BE49-F238E27FC236}">
                  <a16:creationId xmlns:a16="http://schemas.microsoft.com/office/drawing/2014/main" id="{C138F082-3415-7969-7CD2-E1CE7A919009}"/>
                </a:ext>
              </a:extLst>
            </p:cNvPr>
            <p:cNvSpPr txBox="1"/>
            <p:nvPr/>
          </p:nvSpPr>
          <p:spPr>
            <a:xfrm>
              <a:off x="5574358" y="6065053"/>
              <a:ext cx="2063276" cy="733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SCHOOL OF</a:t>
              </a:r>
            </a:p>
            <a:p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ENGINEERING</a:t>
              </a:r>
              <a:endPara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图片 11">
              <a:extLst>
                <a:ext uri="{FF2B5EF4-FFF2-40B4-BE49-F238E27FC236}">
                  <a16:creationId xmlns:a16="http://schemas.microsoft.com/office/drawing/2014/main" id="{78E54FCD-9D14-F9F3-B560-1D7B7FE0A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6074" y="6162310"/>
              <a:ext cx="578966" cy="496200"/>
            </a:xfrm>
            <a:prstGeom prst="rect">
              <a:avLst/>
            </a:prstGeom>
          </p:spPr>
        </p:pic>
      </p:grpSp>
      <p:pic>
        <p:nvPicPr>
          <p:cNvPr id="10" name="图片 5">
            <a:extLst>
              <a:ext uri="{FF2B5EF4-FFF2-40B4-BE49-F238E27FC236}">
                <a16:creationId xmlns:a16="http://schemas.microsoft.com/office/drawing/2014/main" id="{FD0B62C8-DB7E-AD2C-F1E5-AD2CBBC5C27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0566" y="161646"/>
            <a:ext cx="3906706" cy="71335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B4F0FB-627B-2E3F-84B3-317F503A3D89}"/>
              </a:ext>
            </a:extLst>
          </p:cNvPr>
          <p:cNvCxnSpPr/>
          <p:nvPr/>
        </p:nvCxnSpPr>
        <p:spPr>
          <a:xfrm>
            <a:off x="5925312" y="143636"/>
            <a:ext cx="0" cy="596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80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Jiaye Wu</dc:creator>
  <cp:lastModifiedBy>Jiaye Wu</cp:lastModifiedBy>
  <cp:revision>4</cp:revision>
  <dcterms:created xsi:type="dcterms:W3CDTF">2024-06-11T13:34:11Z</dcterms:created>
  <dcterms:modified xsi:type="dcterms:W3CDTF">2024-09-09T12:36:11Z</dcterms:modified>
</cp:coreProperties>
</file>