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0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3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03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2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89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542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943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27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3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831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22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8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396665" y="1327522"/>
            <a:ext cx="8491648" cy="469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917" dirty="0">
                <a:solidFill>
                  <a:srgbClr val="FF0000"/>
                </a:solidFill>
                <a:latin typeface="Misans" pitchFamily="2" charset="-122"/>
                <a:ea typeface="Misans" pitchFamily="2" charset="-122"/>
                <a:cs typeface="Misans" pitchFamily="2" charset="-122"/>
              </a:rPr>
              <a:t>中文</a:t>
            </a:r>
            <a:endParaRPr lang="LID4096" sz="29917" dirty="0">
              <a:solidFill>
                <a:srgbClr val="FF0000"/>
              </a:solidFill>
              <a:latin typeface="Misans" pitchFamily="2" charset="-122"/>
              <a:ea typeface="Misans" pitchFamily="2" charset="-122"/>
              <a:cs typeface="Misan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Misans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3</cp:revision>
  <dcterms:created xsi:type="dcterms:W3CDTF">2024-09-08T14:22:08Z</dcterms:created>
  <dcterms:modified xsi:type="dcterms:W3CDTF">2024-09-08T14:42:14Z</dcterms:modified>
</cp:coreProperties>
</file>