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FF"/>
    <a:srgbClr val="01216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0" autoAdjust="0"/>
    <p:restoredTop sz="94660"/>
  </p:normalViewPr>
  <p:slideViewPr>
    <p:cSldViewPr snapToGrid="0">
      <p:cViewPr varScale="1">
        <p:scale>
          <a:sx n="85" d="100"/>
          <a:sy n="85" d="100"/>
        </p:scale>
        <p:origin x="12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729478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07665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898890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168163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324963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84112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568442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009296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5232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84394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57365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788856-18BD-4943-ACB1-E391CEA2FDEC}" type="datetimeFigureOut">
              <a:rPr lang="LID4096" smtClean="0"/>
              <a:t>09/09/2024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F51AB-AE80-4556-A24F-799E32D4CAC3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166653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AB96EF5B-B0A8-3B29-03E9-7D3FD98ACDE3}"/>
              </a:ext>
            </a:extLst>
          </p:cNvPr>
          <p:cNvSpPr txBox="1"/>
          <p:nvPr/>
        </p:nvSpPr>
        <p:spPr>
          <a:xfrm>
            <a:off x="-397234" y="612844"/>
            <a:ext cx="10785423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5000" dirty="0">
                <a:solidFill>
                  <a:srgbClr val="00FF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ENG</a:t>
            </a:r>
            <a:endParaRPr lang="LID4096" sz="35000" dirty="0">
              <a:solidFill>
                <a:srgbClr val="00FF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4031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主题​​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1</Words>
  <Application>Microsoft Office PowerPoint</Application>
  <PresentationFormat>全屏显示(4:3)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Jiaye Wu</dc:creator>
  <cp:lastModifiedBy>Jiaye Wu</cp:lastModifiedBy>
  <cp:revision>3</cp:revision>
  <dcterms:created xsi:type="dcterms:W3CDTF">2024-09-08T14:22:08Z</dcterms:created>
  <dcterms:modified xsi:type="dcterms:W3CDTF">2024-09-09T17:10:14Z</dcterms:modified>
</cp:coreProperties>
</file>