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1879263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F7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16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08" y="149648"/>
            <a:ext cx="8909447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480272"/>
            <a:ext cx="8909447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07/27/2025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280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07/27/2025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291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48683"/>
            <a:ext cx="2561466" cy="7749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48683"/>
            <a:ext cx="7535907" cy="7749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07/27/2025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754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07/27/2025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383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2" y="227965"/>
            <a:ext cx="10245864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2" y="611928"/>
            <a:ext cx="10245864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82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82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07/27/2025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963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243417"/>
            <a:ext cx="5048687" cy="5801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243417"/>
            <a:ext cx="5048687" cy="5801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07/27/2025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771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48683"/>
            <a:ext cx="10245864" cy="17674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7" y="224155"/>
            <a:ext cx="5025485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7" y="334010"/>
            <a:ext cx="5025485" cy="4912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7" y="224155"/>
            <a:ext cx="5050234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7" y="334010"/>
            <a:ext cx="5050234" cy="4912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07/27/2025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00369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07/27/2025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1892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07/27/2025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065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60960"/>
            <a:ext cx="3831371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31657"/>
            <a:ext cx="6013877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74320"/>
            <a:ext cx="3831371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07/27/2025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3161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60960"/>
            <a:ext cx="3831371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31657"/>
            <a:ext cx="6013877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7" y="274320"/>
            <a:ext cx="3831371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30A7-DCD0-4467-8EE9-D424F9B7AB0B}" type="datetimeFigureOut">
              <a:rPr lang="LID4096" smtClean="0"/>
              <a:t>07/27/2025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015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48683"/>
            <a:ext cx="10245864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243417"/>
            <a:ext cx="10245864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847514"/>
            <a:ext cx="267283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6130A7-DCD0-4467-8EE9-D424F9B7AB0B}" type="datetimeFigureOut">
              <a:rPr lang="LID4096" smtClean="0"/>
              <a:t>07/27/2025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847514"/>
            <a:ext cx="4009251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847514"/>
            <a:ext cx="267283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5DCAF-F5BB-452F-AD36-BB76076C16E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870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AFDAD97-3927-197A-F075-ABFC4292A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" y="25023"/>
            <a:ext cx="2332881" cy="679324"/>
          </a:xfrm>
          <a:prstGeom prst="rect">
            <a:avLst/>
          </a:prstGeom>
        </p:spPr>
      </p:pic>
      <p:grpSp>
        <p:nvGrpSpPr>
          <p:cNvPr id="7" name="组合 12">
            <a:extLst>
              <a:ext uri="{FF2B5EF4-FFF2-40B4-BE49-F238E27FC236}">
                <a16:creationId xmlns:a16="http://schemas.microsoft.com/office/drawing/2014/main" id="{E17F2AC6-C58E-8C44-4515-D077AEECEE9C}"/>
              </a:ext>
            </a:extLst>
          </p:cNvPr>
          <p:cNvGrpSpPr/>
          <p:nvPr/>
        </p:nvGrpSpPr>
        <p:grpSpPr>
          <a:xfrm>
            <a:off x="2619903" y="-50802"/>
            <a:ext cx="3003385" cy="863313"/>
            <a:chOff x="5076074" y="6065053"/>
            <a:chExt cx="2296741" cy="623956"/>
          </a:xfrm>
        </p:grpSpPr>
        <p:sp>
          <p:nvSpPr>
            <p:cNvPr id="8" name="文本框 16">
              <a:extLst>
                <a:ext uri="{FF2B5EF4-FFF2-40B4-BE49-F238E27FC236}">
                  <a16:creationId xmlns:a16="http://schemas.microsoft.com/office/drawing/2014/main" id="{C138F082-3415-7969-7CD2-E1CE7A919009}"/>
                </a:ext>
              </a:extLst>
            </p:cNvPr>
            <p:cNvSpPr txBox="1"/>
            <p:nvPr/>
          </p:nvSpPr>
          <p:spPr>
            <a:xfrm>
              <a:off x="5574358" y="6065053"/>
              <a:ext cx="1798457" cy="623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SCHOOL OF</a:t>
              </a:r>
            </a:p>
            <a:p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ENGINEERING</a:t>
              </a:r>
              <a:endPara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图片 11">
              <a:extLst>
                <a:ext uri="{FF2B5EF4-FFF2-40B4-BE49-F238E27FC236}">
                  <a16:creationId xmlns:a16="http://schemas.microsoft.com/office/drawing/2014/main" id="{78E54FCD-9D14-F9F3-B560-1D7B7FE0A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76074" y="6162310"/>
              <a:ext cx="578966" cy="496200"/>
            </a:xfrm>
            <a:prstGeom prst="rect">
              <a:avLst/>
            </a:prstGeom>
          </p:spPr>
        </p:pic>
      </p:grpSp>
      <p:pic>
        <p:nvPicPr>
          <p:cNvPr id="10" name="图片 5">
            <a:extLst>
              <a:ext uri="{FF2B5EF4-FFF2-40B4-BE49-F238E27FC236}">
                <a16:creationId xmlns:a16="http://schemas.microsoft.com/office/drawing/2014/main" id="{FD0B62C8-DB7E-AD2C-F1E5-AD2CBBC5C27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88796" y="43032"/>
            <a:ext cx="3906706" cy="71335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B4F0FB-627B-2E3F-84B3-317F503A3D89}"/>
              </a:ext>
            </a:extLst>
          </p:cNvPr>
          <p:cNvCxnSpPr/>
          <p:nvPr/>
        </p:nvCxnSpPr>
        <p:spPr>
          <a:xfrm>
            <a:off x="5743542" y="25022"/>
            <a:ext cx="0" cy="5969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801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3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Jiaye Wu</dc:creator>
  <cp:lastModifiedBy>Jiaye Wu</cp:lastModifiedBy>
  <cp:revision>10</cp:revision>
  <dcterms:created xsi:type="dcterms:W3CDTF">2024-06-11T13:34:11Z</dcterms:created>
  <dcterms:modified xsi:type="dcterms:W3CDTF">2025-07-27T19:06:21Z</dcterms:modified>
</cp:coreProperties>
</file>