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121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0" autoAdjust="0"/>
    <p:restoredTop sz="94660"/>
  </p:normalViewPr>
  <p:slideViewPr>
    <p:cSldViewPr snapToGrid="0">
      <p:cViewPr>
        <p:scale>
          <a:sx n="10" d="100"/>
          <a:sy n="10" d="100"/>
        </p:scale>
        <p:origin x="3424" y="17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8856-18BD-4943-ACB1-E391CEA2FDEC}" type="datetimeFigureOut">
              <a:rPr lang="LID4096" smtClean="0"/>
              <a:t>09/08/2024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51AB-AE80-4556-A24F-799E32D4CA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72947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8856-18BD-4943-ACB1-E391CEA2FDEC}" type="datetimeFigureOut">
              <a:rPr lang="LID4096" smtClean="0"/>
              <a:t>09/08/2024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51AB-AE80-4556-A24F-799E32D4CA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07665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8856-18BD-4943-ACB1-E391CEA2FDEC}" type="datetimeFigureOut">
              <a:rPr lang="LID4096" smtClean="0"/>
              <a:t>09/08/2024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51AB-AE80-4556-A24F-799E32D4CA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89889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8856-18BD-4943-ACB1-E391CEA2FDEC}" type="datetimeFigureOut">
              <a:rPr lang="LID4096" smtClean="0"/>
              <a:t>09/08/2024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51AB-AE80-4556-A24F-799E32D4CA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16816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8856-18BD-4943-ACB1-E391CEA2FDEC}" type="datetimeFigureOut">
              <a:rPr lang="LID4096" smtClean="0"/>
              <a:t>09/08/2024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51AB-AE80-4556-A24F-799E32D4CA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24963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8856-18BD-4943-ACB1-E391CEA2FDEC}" type="datetimeFigureOut">
              <a:rPr lang="LID4096" smtClean="0"/>
              <a:t>09/08/2024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51AB-AE80-4556-A24F-799E32D4CA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84112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8856-18BD-4943-ACB1-E391CEA2FDEC}" type="datetimeFigureOut">
              <a:rPr lang="LID4096" smtClean="0"/>
              <a:t>09/08/2024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51AB-AE80-4556-A24F-799E32D4CA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56844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8856-18BD-4943-ACB1-E391CEA2FDEC}" type="datetimeFigureOut">
              <a:rPr lang="LID4096" smtClean="0"/>
              <a:t>09/08/2024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51AB-AE80-4556-A24F-799E32D4CA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00929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8856-18BD-4943-ACB1-E391CEA2FDEC}" type="datetimeFigureOut">
              <a:rPr lang="LID4096" smtClean="0"/>
              <a:t>09/08/2024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51AB-AE80-4556-A24F-799E32D4CA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52326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8856-18BD-4943-ACB1-E391CEA2FDEC}" type="datetimeFigureOut">
              <a:rPr lang="LID4096" smtClean="0"/>
              <a:t>09/08/2024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51AB-AE80-4556-A24F-799E32D4CA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98439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8856-18BD-4943-ACB1-E391CEA2FDEC}" type="datetimeFigureOut">
              <a:rPr lang="LID4096" smtClean="0"/>
              <a:t>09/08/2024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51AB-AE80-4556-A24F-799E32D4CA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57365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788856-18BD-4943-ACB1-E391CEA2FDEC}" type="datetimeFigureOut">
              <a:rPr lang="LID4096" smtClean="0"/>
              <a:t>09/08/2024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7F51AB-AE80-4556-A24F-799E32D4CA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16665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B96EF5B-B0A8-3B29-03E9-7D3FD98ACDE3}"/>
              </a:ext>
            </a:extLst>
          </p:cNvPr>
          <p:cNvSpPr txBox="1"/>
          <p:nvPr/>
        </p:nvSpPr>
        <p:spPr>
          <a:xfrm>
            <a:off x="-503813" y="543114"/>
            <a:ext cx="10785423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8000" dirty="0">
                <a:solidFill>
                  <a:srgbClr val="FF0000"/>
                </a:solidFill>
                <a:latin typeface="Misans" pitchFamily="2" charset="-122"/>
                <a:ea typeface="Misans" pitchFamily="2" charset="-122"/>
                <a:cs typeface="Misans" pitchFamily="2" charset="-122"/>
              </a:rPr>
              <a:t>中文</a:t>
            </a:r>
            <a:endParaRPr lang="LID4096" sz="38000" dirty="0">
              <a:solidFill>
                <a:srgbClr val="FF0000"/>
              </a:solidFill>
              <a:latin typeface="Misans" pitchFamily="2" charset="-122"/>
              <a:ea typeface="Misans" pitchFamily="2" charset="-122"/>
              <a:cs typeface="Misans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4031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1</Words>
  <Application>Microsoft Office PowerPoint</Application>
  <PresentationFormat>全屏显示(4:3)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MiSans</vt:lpstr>
      <vt:lpstr>Aptos</vt:lpstr>
      <vt:lpstr>Aptos Display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Jiaye Wu</dc:creator>
  <cp:lastModifiedBy>Jiaye Wu</cp:lastModifiedBy>
  <cp:revision>2</cp:revision>
  <dcterms:created xsi:type="dcterms:W3CDTF">2024-09-08T14:22:08Z</dcterms:created>
  <dcterms:modified xsi:type="dcterms:W3CDTF">2024-09-08T14:36:49Z</dcterms:modified>
</cp:coreProperties>
</file>