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DD8C2-0F2E-4C59-85DC-4282783E8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229377-4083-4071-AF8C-9BEB8056E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FB196-FDFF-4684-B0E1-BBBF0948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C7D2F-01C8-4F3D-B9D3-A8F5CD6D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E7ADE-64C1-4A8D-97B3-E1AB58EA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23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B4AC9-FB04-46F7-823E-5AC5FA95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F128CA-790F-4317-B58D-330CAC056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30398-B79B-468C-B956-5A9243B8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37307-F428-48A1-A51B-24EE93FD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14BDA-1EF2-48E2-93C4-53969402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4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21291A-F251-47A6-885D-5BE48BF56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B50AED-197A-4386-9B3C-682785C36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16AE2-E44C-43D5-9D7D-7E7D3A67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2FC306-415A-48EA-9F5D-90C3717A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EB578-0D4A-46D3-AB19-28D23AB9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40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1E75C-B78D-4DAB-9668-6F198792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17139-BBAD-4759-A3DE-548B1EDC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CABD3-10F6-4561-9563-72A704D5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B377C-C064-4559-B589-A99B8806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3864D-D2D6-4163-B95E-2C3A96A9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7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EEE56-9CFD-45E5-B4AF-3FAB3CFF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AB7800-653E-490B-BA56-56CD73955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0E2C9-BFD2-4148-AD56-DF04F8B3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35818-8552-44A7-B79A-B0A5F182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D9355-1124-45BC-AD14-CBB4346C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45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772A7-D9F1-4613-8A57-575C5B97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D480E-872E-4C80-B4A0-5A1E78B7A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1107A8-7A7F-4C22-A48E-05AE38587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49D54-8341-498A-829D-CB99E156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876D87-8713-4518-8C48-E9A162CC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1AA853-8B26-4978-B9A4-2C7E4BA6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76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384E9-263C-4523-9126-F244C07F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461BE7-7EA7-47F4-896C-0499DBFF1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8C179D-378D-4587-9543-545FEBD9B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F1754E-DDE4-4A4E-860E-278C80426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F8BC50-9821-472A-9097-8ED3BCB56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77298C-68A1-499A-92C2-BA43221B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5548EF-4411-485E-A3F5-CAF99A08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2E10B9-B20D-450D-973F-782BEADF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38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83AE3-7CE2-4494-AF5E-F915CBCF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ED8AFD-5DEB-417D-AF2C-A9CD4591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F326EB-D172-45A9-B522-E6C9F92C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CC6D17-CEDA-404F-86C4-929497D3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17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0E95A7-0DB2-4258-A479-5957080A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A9DA84-0052-465A-BB3C-5A94E914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7E72C7-C15D-40CF-85D4-FD60EC9A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53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3A34-372D-4B65-B718-E041DE03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8D95D-7F90-41BE-8E6A-4B9DFC242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4373BA-5368-4C27-B946-D89F07DEE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5D8557-4406-4930-8D97-826BC2E4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18A4CF-53B9-40AC-9A80-2D2110BF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6D788A-551A-450B-B121-2FC1D0C6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30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16F63-C220-4123-A5F9-70839D2F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92EC18-3A01-4BD3-AAD1-16B055826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695C7-34FB-4299-A5B9-514B6C885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285115-DBD3-4266-910E-18366CFB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8F2A03-421F-4B2C-AB3A-1CB16CA0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C7252D-0686-4CD7-8751-02C09E7A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50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F0F0A5-0845-4C97-B3F2-EF8EEF4C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8C3BA0-A98D-43F6-81A6-8B0394EB9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C707A0-8F87-4ED7-BBF0-06FAB61B3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EBD93-DEC0-408A-BBE6-F53F985BC846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B8194B-6D76-4215-A374-7979B94C6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4B8C7-5520-4571-A490-77CEEFBF4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D7BC6-9C26-4FD0-B2DF-86FB5883E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65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E3F4E1-5A5B-46D5-860C-097C49F1CE76}"/>
              </a:ext>
            </a:extLst>
          </p:cNvPr>
          <p:cNvSpPr txBox="1"/>
          <p:nvPr/>
        </p:nvSpPr>
        <p:spPr>
          <a:xfrm>
            <a:off x="925211" y="43648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DSSM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7D3D5D-CB51-42C4-8FBB-678072A47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11" y="1744522"/>
            <a:ext cx="5201262" cy="30103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F91551-CCF5-4AF4-97AD-861549AB6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352" y="1744522"/>
            <a:ext cx="5164110" cy="301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2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B42E85C-17D9-48DA-B8A9-8498595595FF}"/>
              </a:ext>
            </a:extLst>
          </p:cNvPr>
          <p:cNvSpPr txBox="1"/>
          <p:nvPr/>
        </p:nvSpPr>
        <p:spPr>
          <a:xfrm>
            <a:off x="925211" y="436481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Wide&amp;Deep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2DC5D8-261A-4A15-8B3E-A4031EFDA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89" y="1128909"/>
            <a:ext cx="7493547" cy="521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3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E3F4E1-5A5B-46D5-860C-097C49F1CE76}"/>
              </a:ext>
            </a:extLst>
          </p:cNvPr>
          <p:cNvSpPr txBox="1"/>
          <p:nvPr/>
        </p:nvSpPr>
        <p:spPr>
          <a:xfrm>
            <a:off x="925211" y="43648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DeepFM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F75CF6-D541-4B80-8C75-B84F7A96F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746" y="1238904"/>
            <a:ext cx="9555705" cy="468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8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E3F4E1-5A5B-46D5-860C-097C49F1CE76}"/>
              </a:ext>
            </a:extLst>
          </p:cNvPr>
          <p:cNvSpPr txBox="1"/>
          <p:nvPr/>
        </p:nvSpPr>
        <p:spPr>
          <a:xfrm>
            <a:off x="925211" y="436481"/>
            <a:ext cx="416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Deep&amp;Cross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Network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）模型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9C4DEB-1C04-448B-906B-0687714C8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262" y="936366"/>
            <a:ext cx="4813476" cy="471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48E32F4-D2DF-4AFC-A236-3EEE7B6567A2}"/>
              </a:ext>
            </a:extLst>
          </p:cNvPr>
          <p:cNvSpPr txBox="1"/>
          <p:nvPr/>
        </p:nvSpPr>
        <p:spPr>
          <a:xfrm>
            <a:off x="1074058" y="5799499"/>
            <a:ext cx="7271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https://blog.csdn.net/Dby_freedom/article/details/86502623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8CDAD6-1D76-4643-BDF3-E8F3D94EA7C8}"/>
              </a:ext>
            </a:extLst>
          </p:cNvPr>
          <p:cNvSpPr txBox="1"/>
          <p:nvPr/>
        </p:nvSpPr>
        <p:spPr>
          <a:xfrm>
            <a:off x="1074058" y="6231214"/>
            <a:ext cx="6647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https://blog.csdn.net/Eric_1993/article/details/105670381</a:t>
            </a:r>
          </a:p>
        </p:txBody>
      </p:sp>
    </p:spTree>
    <p:extLst>
      <p:ext uri="{BB962C8B-B14F-4D97-AF65-F5344CB8AC3E}">
        <p14:creationId xmlns:p14="http://schemas.microsoft.com/office/powerpoint/2010/main" val="20081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E3F4E1-5A5B-46D5-860C-097C49F1CE76}"/>
              </a:ext>
            </a:extLst>
          </p:cNvPr>
          <p:cNvSpPr txBox="1"/>
          <p:nvPr/>
        </p:nvSpPr>
        <p:spPr>
          <a:xfrm>
            <a:off x="925211" y="436481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4943B99-E628-407E-AF35-8D851AD17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62037"/>
            <a:ext cx="68580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08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E3F4E1-5A5B-46D5-860C-097C49F1CE76}"/>
              </a:ext>
            </a:extLst>
          </p:cNvPr>
          <p:cNvSpPr txBox="1"/>
          <p:nvPr/>
        </p:nvSpPr>
        <p:spPr>
          <a:xfrm>
            <a:off x="925211" y="43648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AFM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F746A2-7718-4515-94D5-00A1A6F0F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3" y="1448253"/>
            <a:ext cx="10652754" cy="396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92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E3F4E1-5A5B-46D5-860C-097C49F1CE76}"/>
              </a:ext>
            </a:extLst>
          </p:cNvPr>
          <p:cNvSpPr txBox="1"/>
          <p:nvPr/>
        </p:nvSpPr>
        <p:spPr>
          <a:xfrm>
            <a:off x="925211" y="436481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E29B8D-31D9-4C46-AE85-F9402FA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30" y="991024"/>
            <a:ext cx="8625940" cy="543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47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58</Words>
  <Application>Microsoft Office PowerPoint</Application>
  <PresentationFormat>宽屏</PresentationFormat>
  <Paragraphs>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 jian</dc:creator>
  <cp:lastModifiedBy>zh jian</cp:lastModifiedBy>
  <cp:revision>14</cp:revision>
  <dcterms:created xsi:type="dcterms:W3CDTF">2020-11-24T10:28:41Z</dcterms:created>
  <dcterms:modified xsi:type="dcterms:W3CDTF">2021-06-17T03:55:21Z</dcterms:modified>
</cp:coreProperties>
</file>