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FBC0-EFA2-4701-AC2A-FDF0CD831659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4231-975F-45FB-9D87-CEC211BA9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6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FBC0-EFA2-4701-AC2A-FDF0CD831659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4231-975F-45FB-9D87-CEC211BA9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9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FBC0-EFA2-4701-AC2A-FDF0CD831659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4231-975F-45FB-9D87-CEC211BA9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98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FBC0-EFA2-4701-AC2A-FDF0CD831659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4231-975F-45FB-9D87-CEC211BA9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27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FBC0-EFA2-4701-AC2A-FDF0CD831659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4231-975F-45FB-9D87-CEC211BA9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4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FBC0-EFA2-4701-AC2A-FDF0CD831659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4231-975F-45FB-9D87-CEC211BA9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8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FBC0-EFA2-4701-AC2A-FDF0CD831659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4231-975F-45FB-9D87-CEC211BA9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29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FBC0-EFA2-4701-AC2A-FDF0CD831659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4231-975F-45FB-9D87-CEC211BA9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33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FBC0-EFA2-4701-AC2A-FDF0CD831659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4231-975F-45FB-9D87-CEC211BA9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5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FBC0-EFA2-4701-AC2A-FDF0CD831659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4231-975F-45FB-9D87-CEC211BA9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65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FBC0-EFA2-4701-AC2A-FDF0CD831659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4231-975F-45FB-9D87-CEC211BA9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36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FBC0-EFA2-4701-AC2A-FDF0CD831659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4231-975F-45FB-9D87-CEC211BA9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53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documentation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For the </a:t>
            </a:r>
            <a:r>
              <a:rPr lang="en-US" altLang="zh-TW" dirty="0" err="1" smtClean="0"/>
              <a:t>colab</a:t>
            </a:r>
            <a:r>
              <a:rPr lang="en-US" altLang="zh-TW" dirty="0" smtClean="0"/>
              <a:t> notebook for data analytics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27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SVM and Random Forest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45" y="1690688"/>
            <a:ext cx="4361125" cy="48690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984" y="1615356"/>
            <a:ext cx="63055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9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See Random Forest Feature Importance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34" y="1960797"/>
            <a:ext cx="9026738" cy="46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0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Voting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690687"/>
            <a:ext cx="7743825" cy="45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9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Later part is for testing for later real deployment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6" y="1332879"/>
            <a:ext cx="5486854" cy="52587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649" y="1507311"/>
            <a:ext cx="6044525" cy="5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9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Mount and load libraries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" r="53621" b="-1048"/>
          <a:stretch/>
        </p:blipFill>
        <p:spPr>
          <a:xfrm>
            <a:off x="1409603" y="1531662"/>
            <a:ext cx="9372793" cy="493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7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Load data according </a:t>
            </a:r>
          </a:p>
          <a:p>
            <a:pPr marL="0" indent="0">
              <a:buNone/>
            </a:pPr>
            <a:r>
              <a:rPr lang="en-US" altLang="zh-TW" dirty="0" smtClean="0"/>
              <a:t>to months and period</a:t>
            </a:r>
          </a:p>
          <a:p>
            <a:pPr marL="0" indent="0">
              <a:buNone/>
            </a:pPr>
            <a:r>
              <a:rPr lang="en-US" altLang="zh-TW" dirty="0" smtClean="0"/>
              <a:t>you need into a list.</a:t>
            </a:r>
          </a:p>
          <a:p>
            <a:r>
              <a:rPr lang="en-US" altLang="zh-TW" dirty="0" smtClean="0"/>
              <a:t>Thus, you can use</a:t>
            </a:r>
          </a:p>
          <a:p>
            <a:pPr marL="0" indent="0">
              <a:buNone/>
            </a:pPr>
            <a:r>
              <a:rPr lang="en-US" altLang="zh-TW" dirty="0" smtClean="0"/>
              <a:t>the index to select </a:t>
            </a:r>
          </a:p>
          <a:p>
            <a:pPr marL="0" indent="0">
              <a:buNone/>
            </a:pPr>
            <a:r>
              <a:rPr lang="en-US" altLang="zh-TW" dirty="0" smtClean="0"/>
              <a:t>which elements are </a:t>
            </a:r>
          </a:p>
          <a:p>
            <a:pPr marL="0" indent="0">
              <a:buNone/>
            </a:pPr>
            <a:r>
              <a:rPr lang="en-US" altLang="zh-TW" dirty="0" smtClean="0"/>
              <a:t>training and testing </a:t>
            </a:r>
          </a:p>
          <a:p>
            <a:pPr marL="0" indent="0">
              <a:buNone/>
            </a:pPr>
            <a:r>
              <a:rPr lang="en-US" altLang="zh-TW" dirty="0" smtClean="0"/>
              <a:t>Data</a:t>
            </a:r>
          </a:p>
          <a:p>
            <a:r>
              <a:rPr lang="en-US" altLang="zh-TW" dirty="0" smtClean="0"/>
              <a:t>Select training element</a:t>
            </a:r>
          </a:p>
          <a:p>
            <a:pPr marL="0" indent="0">
              <a:buNone/>
            </a:pPr>
            <a:r>
              <a:rPr lang="en-US" altLang="zh-TW" dirty="0" smtClean="0"/>
              <a:t>(period)</a:t>
            </a:r>
          </a:p>
          <a:p>
            <a:r>
              <a:rPr lang="en-US" altLang="zh-TW" dirty="0" smtClean="0"/>
              <a:t>Save your tokenizer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607" y="365125"/>
            <a:ext cx="7726556" cy="629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6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Select test element (testing period) and set RNN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" r="41052" b="-1795"/>
          <a:stretch/>
        </p:blipFill>
        <p:spPr>
          <a:xfrm>
            <a:off x="1413282" y="1417638"/>
            <a:ext cx="907918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512" y="890547"/>
            <a:ext cx="3558872" cy="399950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Set checkpoint and train it!</a:t>
            </a:r>
            <a:br>
              <a:rPr lang="en-US" altLang="zh-TW" dirty="0" smtClean="0"/>
            </a:br>
            <a:r>
              <a:rPr lang="en-US" altLang="zh-TW" dirty="0" smtClean="0"/>
              <a:t>Load the check point to get your model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6384" y="386439"/>
            <a:ext cx="7886080" cy="611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1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2382078" cy="4351338"/>
          </a:xfrm>
        </p:spPr>
        <p:txBody>
          <a:bodyPr/>
          <a:lstStyle/>
          <a:p>
            <a:r>
              <a:rPr lang="en-US" altLang="zh-TW" dirty="0" smtClean="0"/>
              <a:t>Test it and save the model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78" y="0"/>
            <a:ext cx="8786315" cy="664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3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68" y="246426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Repeat CNN part just like RNN(LSTM)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334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ML data and library preparing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6470"/>
            <a:ext cx="10515600" cy="461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9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Train</a:t>
            </a:r>
          </a:p>
          <a:p>
            <a:pPr marL="0" indent="0">
              <a:buNone/>
            </a:pPr>
            <a:r>
              <a:rPr lang="en-US" altLang="zh-TW" dirty="0" smtClean="0"/>
              <a:t>SVM</a:t>
            </a:r>
          </a:p>
          <a:p>
            <a:pPr marL="0" indent="0">
              <a:buNone/>
            </a:pPr>
            <a:r>
              <a:rPr lang="en-US" altLang="zh-TW" dirty="0" smtClean="0"/>
              <a:t>And</a:t>
            </a:r>
          </a:p>
          <a:p>
            <a:pPr marL="0" indent="0">
              <a:buNone/>
            </a:pPr>
            <a:r>
              <a:rPr lang="en-US" altLang="zh-TW" dirty="0" smtClean="0"/>
              <a:t>Random </a:t>
            </a:r>
          </a:p>
          <a:p>
            <a:pPr marL="0" indent="0">
              <a:buNone/>
            </a:pPr>
            <a:r>
              <a:rPr lang="en-US" altLang="zh-TW" dirty="0" smtClean="0"/>
              <a:t>Forest</a:t>
            </a:r>
          </a:p>
          <a:p>
            <a:pPr marL="0" indent="0">
              <a:buNone/>
            </a:pPr>
            <a:r>
              <a:rPr lang="en-US" altLang="zh-TW" dirty="0" smtClean="0"/>
              <a:t>With </a:t>
            </a:r>
          </a:p>
          <a:p>
            <a:pPr marL="0" indent="0">
              <a:buNone/>
            </a:pPr>
            <a:r>
              <a:rPr lang="en-US" altLang="zh-TW" dirty="0" smtClean="0"/>
              <a:t>SMOTE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614" y="222002"/>
            <a:ext cx="9074219" cy="63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6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113</Words>
  <Application>Microsoft Office PowerPoint</Application>
  <PresentationFormat>寬螢幕</PresentationFormat>
  <Paragraphs>32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documentation</vt:lpstr>
      <vt:lpstr>Mount and load libraries </vt:lpstr>
      <vt:lpstr>Data loading</vt:lpstr>
      <vt:lpstr>Select test element (testing period) and set RNN</vt:lpstr>
      <vt:lpstr>Set checkpoint and train it! Load the check point to get your model</vt:lpstr>
      <vt:lpstr>PowerPoint 簡報</vt:lpstr>
      <vt:lpstr>Repeat CNN part just like RNN(LSTM)</vt:lpstr>
      <vt:lpstr>ML data and library preparing</vt:lpstr>
      <vt:lpstr>PowerPoint 簡報</vt:lpstr>
      <vt:lpstr>Test SVM and Random Forest</vt:lpstr>
      <vt:lpstr>See Random Forest Feature Importance</vt:lpstr>
      <vt:lpstr>Voting</vt:lpstr>
      <vt:lpstr>Later part is for testing for later real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</dc:title>
  <dc:creator>李明穎</dc:creator>
  <cp:lastModifiedBy>李明穎</cp:lastModifiedBy>
  <cp:revision>3</cp:revision>
  <dcterms:created xsi:type="dcterms:W3CDTF">2020-11-24T18:16:12Z</dcterms:created>
  <dcterms:modified xsi:type="dcterms:W3CDTF">2020-11-24T18:45:22Z</dcterms:modified>
</cp:coreProperties>
</file>