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7B161-85AE-FC45-93F8-CC9323A0B47C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3B491-8136-0344-8ACD-A30380D4F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5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B491-8136-0344-8ACD-A30380D4FD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8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2120-1AA9-2046-98EE-73310DA98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A64D2-97BC-9944-9532-8C1BE024B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00098-FF0B-D541-9721-FB4CE681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956B-A90D-BA4B-A42C-0C3462EAD44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8676-FCAF-FA4A-968A-427BB43E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4B981-F229-FE43-938E-5FFD108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A33B-AD75-0A4D-8D93-83D1C0BC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9AC9-DA9A-3A48-BA38-3CDA0058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4336-88B0-1C42-8ABA-C12F12442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4752-C267-F240-ABB4-8AF98348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956B-A90D-BA4B-A42C-0C3462EAD44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B35E-114C-024A-804F-769EE76B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831D6-5E31-1445-A76D-EC9378B6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A33B-AD75-0A4D-8D93-83D1C0BC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7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3539B-0CED-1842-905A-9B584B693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D562B-12E6-3546-B689-386208767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962A2-4379-CE43-88F4-81B7821A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956B-A90D-BA4B-A42C-0C3462EAD44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691B8-0043-3540-8C3D-8D1C1F37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B5481-89E5-BF46-A45A-416A1295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A33B-AD75-0A4D-8D93-83D1C0BC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A6B2-EE4E-5545-B034-1405F7A4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C72E-51D7-B441-A18E-B5A3666B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90C3-51E2-4041-995B-08650D2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956B-A90D-BA4B-A42C-0C3462EAD44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94DED-76BD-6A43-B436-7D415210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8B88B-9A09-914C-882C-A03C8667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A33B-AD75-0A4D-8D93-83D1C0BC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C7EB-9826-4B4A-BCDF-EFB4EB97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B275-1FC7-364D-BBED-4A4512755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926A-105F-A045-A1E6-413FA21B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956B-A90D-BA4B-A42C-0C3462EAD44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35EE-B1B0-3043-943C-2603D672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6692-732F-B840-9BDE-D8159E8D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A33B-AD75-0A4D-8D93-83D1C0BC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7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4309-208C-8447-A366-DCB36B12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F360-7A41-CE4F-A05E-575DA4F85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75589-8F0C-8B48-9AD9-CB0CC5D9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0CFEF-9A04-2C48-AD82-C306751C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956B-A90D-BA4B-A42C-0C3462EAD44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E644E-098E-4D43-B86A-1F015830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2F94-29E3-B04B-9C8F-C0392668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A33B-AD75-0A4D-8D93-83D1C0BC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4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1C44-5EE1-B841-BE3E-6EB36B09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CD9A-DE4A-5942-AC43-E12444452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E0051-D9CE-8B41-BDD0-0679CEAA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3C608-4446-EA4C-8F63-A60C88E09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55E41-F7CF-494C-881B-671AD7376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22579-8EAA-8346-949D-195F7DE7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956B-A90D-BA4B-A42C-0C3462EAD44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4B7E3-AAD0-894A-9813-2F64CE46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61A35-8724-9C42-B02F-8EBF348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A33B-AD75-0A4D-8D93-83D1C0BC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6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AFBD-368A-E94F-8A5F-E063FA22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D338C-D14F-1A4D-A76D-EF350793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956B-A90D-BA4B-A42C-0C3462EAD44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87021-6567-6D48-B292-13C61B6E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C2EE2-F044-EE4A-92BB-DEED9515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A33B-AD75-0A4D-8D93-83D1C0BC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5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9C893-3F11-1745-AEDE-D53436CA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956B-A90D-BA4B-A42C-0C3462EAD44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4A2D5-6209-6548-97D7-F7AF7497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13E0C-8627-6144-824A-394D199E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A33B-AD75-0A4D-8D93-83D1C0BC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5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06C1-6D22-124F-8D19-8677C7AE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4927-BFBB-7945-ADC9-9A114050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B2F0D-0851-8740-BF6B-95BE7A4BA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A65B5-BB88-1242-AAC7-E67DC6F5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956B-A90D-BA4B-A42C-0C3462EAD44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5150D-14A4-BF4D-B2FA-0BC3748A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EA841-2EB3-F848-99B2-791DC4BA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A33B-AD75-0A4D-8D93-83D1C0BC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8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57D6-2A5B-4644-A58B-8C97EB5E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1A699-E17B-1249-A4D3-90649EEE8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B1787-4D41-B549-B7DF-F35FD14A3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06D71-91AE-2640-A604-200987EA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956B-A90D-BA4B-A42C-0C3462EAD44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7A887-E1F7-AF44-AE5F-75342AD0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7E2DA-F2EB-EE48-9BC8-CC9E21AB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A33B-AD75-0A4D-8D93-83D1C0BC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1EF2A-2FEF-8640-B66D-AF94CD5B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83C10-AE50-4749-925C-90D0699DF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1B7F-040E-E84C-B213-FAC6D949D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956B-A90D-BA4B-A42C-0C3462EAD44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26EF-4CA7-4D4A-B684-228C8F130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FB59B-F4B1-884F-B13E-EBA79C7A6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A33B-AD75-0A4D-8D93-83D1C0BC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357D304-89AB-F34D-9D3A-E9B857728CC5}"/>
              </a:ext>
            </a:extLst>
          </p:cNvPr>
          <p:cNvSpPr/>
          <p:nvPr/>
        </p:nvSpPr>
        <p:spPr>
          <a:xfrm>
            <a:off x="1271751" y="1051034"/>
            <a:ext cx="683173" cy="683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FAACE-4B5A-D34F-A1D8-16B0455FCCD4}"/>
              </a:ext>
            </a:extLst>
          </p:cNvPr>
          <p:cNvSpPr txBox="1"/>
          <p:nvPr/>
        </p:nvSpPr>
        <p:spPr>
          <a:xfrm>
            <a:off x="1453059" y="11869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7EF9A4-4D41-C643-88AF-0660229DBB0E}"/>
              </a:ext>
            </a:extLst>
          </p:cNvPr>
          <p:cNvSpPr/>
          <p:nvPr/>
        </p:nvSpPr>
        <p:spPr>
          <a:xfrm>
            <a:off x="1271751" y="2033751"/>
            <a:ext cx="683173" cy="683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63FDA-4072-C145-AC2D-447EA5F129C3}"/>
              </a:ext>
            </a:extLst>
          </p:cNvPr>
          <p:cNvSpPr txBox="1"/>
          <p:nvPr/>
        </p:nvSpPr>
        <p:spPr>
          <a:xfrm>
            <a:off x="1453059" y="216965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74DB1D-04A2-CC46-A797-298CF898FEC7}"/>
              </a:ext>
            </a:extLst>
          </p:cNvPr>
          <p:cNvSpPr/>
          <p:nvPr/>
        </p:nvSpPr>
        <p:spPr>
          <a:xfrm>
            <a:off x="1271751" y="4147066"/>
            <a:ext cx="683173" cy="683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E9CE1-4874-F848-BACD-D3654BF862A1}"/>
              </a:ext>
            </a:extLst>
          </p:cNvPr>
          <p:cNvSpPr txBox="1"/>
          <p:nvPr/>
        </p:nvSpPr>
        <p:spPr>
          <a:xfrm>
            <a:off x="1453059" y="42829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681A7E-F776-8242-905F-01ADCA9D4E3C}"/>
              </a:ext>
            </a:extLst>
          </p:cNvPr>
          <p:cNvSpPr/>
          <p:nvPr/>
        </p:nvSpPr>
        <p:spPr>
          <a:xfrm>
            <a:off x="3358055" y="367861"/>
            <a:ext cx="683173" cy="683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C3E49-2B6C-7D41-938D-CB4770ABDDCA}"/>
              </a:ext>
            </a:extLst>
          </p:cNvPr>
          <p:cNvSpPr txBox="1"/>
          <p:nvPr/>
        </p:nvSpPr>
        <p:spPr>
          <a:xfrm>
            <a:off x="3528853" y="53529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5A42A4-3BF6-B64D-A8EA-C4366330992A}"/>
              </a:ext>
            </a:extLst>
          </p:cNvPr>
          <p:cNvSpPr/>
          <p:nvPr/>
        </p:nvSpPr>
        <p:spPr>
          <a:xfrm>
            <a:off x="3358055" y="1392620"/>
            <a:ext cx="683173" cy="683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55DAA2-0197-2242-8F00-6EE07A166F98}"/>
              </a:ext>
            </a:extLst>
          </p:cNvPr>
          <p:cNvSpPr txBox="1"/>
          <p:nvPr/>
        </p:nvSpPr>
        <p:spPr>
          <a:xfrm>
            <a:off x="3528853" y="15600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5DD5C8-798B-8B46-B39B-7A3FD9B87E53}"/>
              </a:ext>
            </a:extLst>
          </p:cNvPr>
          <p:cNvSpPr/>
          <p:nvPr/>
        </p:nvSpPr>
        <p:spPr>
          <a:xfrm>
            <a:off x="3358055" y="2427154"/>
            <a:ext cx="683173" cy="683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DB89-AE7C-F24C-9D80-D6B288E29897}"/>
              </a:ext>
            </a:extLst>
          </p:cNvPr>
          <p:cNvSpPr txBox="1"/>
          <p:nvPr/>
        </p:nvSpPr>
        <p:spPr>
          <a:xfrm>
            <a:off x="3528853" y="259458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34059C-4F39-8F43-8132-2A368DA7C391}"/>
              </a:ext>
            </a:extLst>
          </p:cNvPr>
          <p:cNvSpPr/>
          <p:nvPr/>
        </p:nvSpPr>
        <p:spPr>
          <a:xfrm>
            <a:off x="3358055" y="5485666"/>
            <a:ext cx="683173" cy="683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A5232-A85A-3D4B-A492-FD30BEE125E2}"/>
              </a:ext>
            </a:extLst>
          </p:cNvPr>
          <p:cNvSpPr txBox="1"/>
          <p:nvPr/>
        </p:nvSpPr>
        <p:spPr>
          <a:xfrm>
            <a:off x="3528853" y="565309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3A3AC-994D-C640-A7E7-98E9D7479662}"/>
              </a:ext>
            </a:extLst>
          </p:cNvPr>
          <p:cNvSpPr txBox="1"/>
          <p:nvPr/>
        </p:nvSpPr>
        <p:spPr>
          <a:xfrm>
            <a:off x="1513172" y="287647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DAC95-8CA4-814C-889A-B12FB68C55DA}"/>
              </a:ext>
            </a:extLst>
          </p:cNvPr>
          <p:cNvSpPr txBox="1"/>
          <p:nvPr/>
        </p:nvSpPr>
        <p:spPr>
          <a:xfrm>
            <a:off x="3578454" y="3461688"/>
            <a:ext cx="242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87300B-CB0B-9B47-BEBF-E75D7549F94F}"/>
              </a:ext>
            </a:extLst>
          </p:cNvPr>
          <p:cNvSpPr/>
          <p:nvPr/>
        </p:nvSpPr>
        <p:spPr>
          <a:xfrm>
            <a:off x="5678214" y="1056288"/>
            <a:ext cx="683173" cy="683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6446A3-4FAB-F844-9C5B-DCF855734B07}"/>
                  </a:ext>
                </a:extLst>
              </p:cNvPr>
              <p:cNvSpPr txBox="1"/>
              <p:nvPr/>
            </p:nvSpPr>
            <p:spPr>
              <a:xfrm>
                <a:off x="5842306" y="1186934"/>
                <a:ext cx="397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aseline="-25000" dirty="0"/>
                  <a:t>1</a:t>
                </a: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6446A3-4FAB-F844-9C5B-DCF855734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306" y="1186934"/>
                <a:ext cx="397032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53A589C-666E-F94F-B91C-148DE721B5AB}"/>
              </a:ext>
            </a:extLst>
          </p:cNvPr>
          <p:cNvSpPr txBox="1"/>
          <p:nvPr/>
        </p:nvSpPr>
        <p:spPr>
          <a:xfrm>
            <a:off x="5919635" y="288172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B359698-05AA-1B41-B227-72F16A37AD7D}"/>
              </a:ext>
            </a:extLst>
          </p:cNvPr>
          <p:cNvSpPr/>
          <p:nvPr/>
        </p:nvSpPr>
        <p:spPr>
          <a:xfrm>
            <a:off x="5680842" y="3985625"/>
            <a:ext cx="683173" cy="683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EAB333-9182-544C-8F36-C9FCF915745F}"/>
                  </a:ext>
                </a:extLst>
              </p:cNvPr>
              <p:cNvSpPr txBox="1"/>
              <p:nvPr/>
            </p:nvSpPr>
            <p:spPr>
              <a:xfrm>
                <a:off x="5844934" y="4116271"/>
                <a:ext cx="397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aseline="-25000" dirty="0"/>
                  <a:t>q</a:t>
                </a:r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EAB333-9182-544C-8F36-C9FCF9157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34" y="4116271"/>
                <a:ext cx="397032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C9E6573A-E7E4-9043-A931-75A118C81B5C}"/>
              </a:ext>
            </a:extLst>
          </p:cNvPr>
          <p:cNvSpPr/>
          <p:nvPr/>
        </p:nvSpPr>
        <p:spPr>
          <a:xfrm>
            <a:off x="5678214" y="2014624"/>
            <a:ext cx="683173" cy="683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947A33-9606-F24A-908E-41CCD9FE8535}"/>
                  </a:ext>
                </a:extLst>
              </p:cNvPr>
              <p:cNvSpPr txBox="1"/>
              <p:nvPr/>
            </p:nvSpPr>
            <p:spPr>
              <a:xfrm>
                <a:off x="5842306" y="2145270"/>
                <a:ext cx="43871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0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947A33-9606-F24A-908E-41CCD9FE8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306" y="2145270"/>
                <a:ext cx="438710" cy="362984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8EF62A-D897-134B-AD7F-C2B24B3CDF43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1954924" y="709448"/>
            <a:ext cx="1403131" cy="68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88BB5D-BFD4-774E-B034-D7D2327EDB5F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1954924" y="1734207"/>
            <a:ext cx="1403131" cy="64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F9A909-04E1-5B44-B57D-228B188469A2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954924" y="709448"/>
            <a:ext cx="1403131" cy="377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C130C2-B661-BB47-A38B-E01A56C21921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1954924" y="1734207"/>
            <a:ext cx="1403131" cy="275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4B15C0-1F30-F14B-AABC-510166B4215E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1954924" y="2768741"/>
            <a:ext cx="1403131" cy="171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D3EF8F-5B8B-0D41-8927-EF0A3825EC7E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1954924" y="4488653"/>
            <a:ext cx="1403131" cy="133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D2D832-8466-554D-9FA0-A1213666C544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1954924" y="2375338"/>
            <a:ext cx="1403131" cy="39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61665B-F654-0143-A2C5-57D8DEF3645C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1954924" y="2375338"/>
            <a:ext cx="1403131" cy="345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0666CC-E96B-3045-95D3-E0C864C8A46C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954924" y="709448"/>
            <a:ext cx="1403131" cy="166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47AC9B-9254-E34D-9B14-308B5D019518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1954924" y="1392621"/>
            <a:ext cx="1403131" cy="34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13D0D9-E2F8-EC4B-A45C-AD65A78AA763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1954924" y="1392621"/>
            <a:ext cx="1403131" cy="137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77FD8F-499F-F44C-B26C-9FF122B15F7B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1954924" y="1392621"/>
            <a:ext cx="1403131" cy="443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5068E9-C05A-6049-A6B1-63249981A30D}"/>
              </a:ext>
            </a:extLst>
          </p:cNvPr>
          <p:cNvCxnSpPr>
            <a:cxnSpLocks/>
            <a:stCxn id="11" idx="6"/>
            <a:endCxn id="22" idx="2"/>
          </p:cNvCxnSpPr>
          <p:nvPr/>
        </p:nvCxnSpPr>
        <p:spPr>
          <a:xfrm>
            <a:off x="4041228" y="709448"/>
            <a:ext cx="1636986" cy="68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8A4AA97-5711-FE43-9C59-D6E3D2DB9D14}"/>
              </a:ext>
            </a:extLst>
          </p:cNvPr>
          <p:cNvCxnSpPr>
            <a:cxnSpLocks/>
            <a:stCxn id="11" idx="6"/>
            <a:endCxn id="31" idx="2"/>
          </p:cNvCxnSpPr>
          <p:nvPr/>
        </p:nvCxnSpPr>
        <p:spPr>
          <a:xfrm>
            <a:off x="4041228" y="709448"/>
            <a:ext cx="1636986" cy="164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DE82E32-D119-D745-9384-BE02CDE7C166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4041228" y="709448"/>
            <a:ext cx="1639614" cy="361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E04489-E489-2D41-BADD-FE842B62879D}"/>
              </a:ext>
            </a:extLst>
          </p:cNvPr>
          <p:cNvCxnSpPr>
            <a:cxnSpLocks/>
            <a:stCxn id="14" idx="6"/>
            <a:endCxn id="31" idx="2"/>
          </p:cNvCxnSpPr>
          <p:nvPr/>
        </p:nvCxnSpPr>
        <p:spPr>
          <a:xfrm>
            <a:off x="4041228" y="1734207"/>
            <a:ext cx="1636986" cy="62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3A0EB40-8AF0-AF4D-B97C-1ADB3600AFF2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4041228" y="1397875"/>
            <a:ext cx="1636986" cy="33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D0188C9-6BF4-904B-BDE4-D67D6518069C}"/>
              </a:ext>
            </a:extLst>
          </p:cNvPr>
          <p:cNvCxnSpPr>
            <a:cxnSpLocks/>
            <a:stCxn id="14" idx="6"/>
            <a:endCxn id="29" idx="2"/>
          </p:cNvCxnSpPr>
          <p:nvPr/>
        </p:nvCxnSpPr>
        <p:spPr>
          <a:xfrm>
            <a:off x="4041228" y="1734207"/>
            <a:ext cx="1639614" cy="259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A76118-DE81-5D4A-881D-EDD80387108F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4041228" y="1397875"/>
            <a:ext cx="1636986" cy="137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72016BE-947F-9540-BA4E-1264CA2B678C}"/>
              </a:ext>
            </a:extLst>
          </p:cNvPr>
          <p:cNvCxnSpPr>
            <a:cxnSpLocks/>
            <a:stCxn id="16" idx="6"/>
            <a:endCxn id="31" idx="2"/>
          </p:cNvCxnSpPr>
          <p:nvPr/>
        </p:nvCxnSpPr>
        <p:spPr>
          <a:xfrm flipV="1">
            <a:off x="4041228" y="2356211"/>
            <a:ext cx="1636986" cy="41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0C3C9C-CBB0-FA46-BE42-A8AD69C8C526}"/>
              </a:ext>
            </a:extLst>
          </p:cNvPr>
          <p:cNvCxnSpPr>
            <a:cxnSpLocks/>
            <a:stCxn id="16" idx="6"/>
            <a:endCxn id="29" idx="2"/>
          </p:cNvCxnSpPr>
          <p:nvPr/>
        </p:nvCxnSpPr>
        <p:spPr>
          <a:xfrm>
            <a:off x="4041228" y="2768741"/>
            <a:ext cx="1639614" cy="155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52D1A68-ABB7-7741-847C-90849404F984}"/>
              </a:ext>
            </a:extLst>
          </p:cNvPr>
          <p:cNvCxnSpPr>
            <a:cxnSpLocks/>
            <a:stCxn id="18" idx="6"/>
            <a:endCxn id="29" idx="2"/>
          </p:cNvCxnSpPr>
          <p:nvPr/>
        </p:nvCxnSpPr>
        <p:spPr>
          <a:xfrm flipV="1">
            <a:off x="4041228" y="4327212"/>
            <a:ext cx="1639614" cy="150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C913BAB-EC82-CF46-AB8D-9F71A12391E1}"/>
              </a:ext>
            </a:extLst>
          </p:cNvPr>
          <p:cNvCxnSpPr>
            <a:cxnSpLocks/>
            <a:stCxn id="18" idx="6"/>
            <a:endCxn id="31" idx="2"/>
          </p:cNvCxnSpPr>
          <p:nvPr/>
        </p:nvCxnSpPr>
        <p:spPr>
          <a:xfrm flipV="1">
            <a:off x="4041228" y="2356211"/>
            <a:ext cx="1636986" cy="347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BFDD6AF-041F-6047-AA75-44E20DA56511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4041228" y="1397875"/>
            <a:ext cx="1636986" cy="442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B7E7F2E-BB41-DB47-8A13-FC540AFA7E5C}"/>
              </a:ext>
            </a:extLst>
          </p:cNvPr>
          <p:cNvSpPr txBox="1"/>
          <p:nvPr/>
        </p:nvSpPr>
        <p:spPr>
          <a:xfrm>
            <a:off x="2377282" y="56682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7AF819-1757-0042-A85C-5E4188055FF2}"/>
              </a:ext>
            </a:extLst>
          </p:cNvPr>
          <p:cNvSpPr txBox="1"/>
          <p:nvPr/>
        </p:nvSpPr>
        <p:spPr>
          <a:xfrm>
            <a:off x="4859721" y="62578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BE0C061-6688-A545-ADF4-7047E1E896EC}"/>
              </a:ext>
            </a:extLst>
          </p:cNvPr>
          <p:cNvSpPr/>
          <p:nvPr/>
        </p:nvSpPr>
        <p:spPr>
          <a:xfrm>
            <a:off x="3094662" y="5395553"/>
            <a:ext cx="1266496" cy="863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3DCB6FC-7164-704B-A32B-79CC8C965331}"/>
              </a:ext>
            </a:extLst>
          </p:cNvPr>
          <p:cNvCxnSpPr>
            <a:cxnSpLocks/>
          </p:cNvCxnSpPr>
          <p:nvPr/>
        </p:nvCxnSpPr>
        <p:spPr>
          <a:xfrm>
            <a:off x="4361158" y="5837763"/>
            <a:ext cx="1041159" cy="33107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2919174A-6966-6747-9064-4013609E0C3C}"/>
              </a:ext>
            </a:extLst>
          </p:cNvPr>
          <p:cNvSpPr/>
          <p:nvPr/>
        </p:nvSpPr>
        <p:spPr>
          <a:xfrm>
            <a:off x="5597843" y="5854265"/>
            <a:ext cx="683173" cy="683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D481B22-F4CB-CC4D-8C49-19AFFB4C6682}"/>
              </a:ext>
            </a:extLst>
          </p:cNvPr>
          <p:cNvSpPr txBox="1"/>
          <p:nvPr/>
        </p:nvSpPr>
        <p:spPr>
          <a:xfrm>
            <a:off x="5661360" y="599754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   h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1C2DB81-EC25-F64E-B73B-DB860DB6398B}"/>
              </a:ext>
            </a:extLst>
          </p:cNvPr>
          <p:cNvCxnSpPr>
            <a:cxnSpLocks/>
            <a:stCxn id="113" idx="0"/>
            <a:endCxn id="113" idx="4"/>
          </p:cNvCxnSpPr>
          <p:nvPr/>
        </p:nvCxnSpPr>
        <p:spPr>
          <a:xfrm>
            <a:off x="5939430" y="5854265"/>
            <a:ext cx="0" cy="6831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DE8F911-A10A-8E4B-B73B-EEFE00905FE6}"/>
              </a:ext>
            </a:extLst>
          </p:cNvPr>
          <p:cNvSpPr txBox="1"/>
          <p:nvPr/>
        </p:nvSpPr>
        <p:spPr>
          <a:xfrm>
            <a:off x="1037432" y="6412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D2A04BC-E83D-964E-B963-AE1E770F6B87}"/>
              </a:ext>
            </a:extLst>
          </p:cNvPr>
          <p:cNvSpPr txBox="1"/>
          <p:nvPr/>
        </p:nvSpPr>
        <p:spPr>
          <a:xfrm>
            <a:off x="3069144" y="-8617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69E2D2D-8083-D143-9F60-BDB1FF4BD949}"/>
              </a:ext>
            </a:extLst>
          </p:cNvPr>
          <p:cNvSpPr txBox="1"/>
          <p:nvPr/>
        </p:nvSpPr>
        <p:spPr>
          <a:xfrm>
            <a:off x="5337113" y="-8617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318B993-A227-2A47-97BA-E9D4A0031E9A}"/>
              </a:ext>
            </a:extLst>
          </p:cNvPr>
          <p:cNvSpPr txBox="1"/>
          <p:nvPr/>
        </p:nvSpPr>
        <p:spPr>
          <a:xfrm>
            <a:off x="4537411" y="549680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each sigmoid unit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B9C60F7-6B58-B146-BC04-13BE7E8FA778}"/>
                  </a:ext>
                </a:extLst>
              </p:cNvPr>
              <p:cNvSpPr txBox="1"/>
              <p:nvPr/>
            </p:nvSpPr>
            <p:spPr>
              <a:xfrm>
                <a:off x="6217501" y="6455139"/>
                <a:ext cx="1057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B9C60F7-6B58-B146-BC04-13BE7E8FA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501" y="6455139"/>
                <a:ext cx="1057277" cy="276999"/>
              </a:xfrm>
              <a:prstGeom prst="rect">
                <a:avLst/>
              </a:prstGeom>
              <a:blipFill>
                <a:blip r:embed="rId6"/>
                <a:stretch>
                  <a:fillRect l="-4762" t="-4348" r="-595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AC02D1D-4BA7-BD42-9F92-E12CFDDA071C}"/>
                  </a:ext>
                </a:extLst>
              </p:cNvPr>
              <p:cNvSpPr txBox="1"/>
              <p:nvPr/>
            </p:nvSpPr>
            <p:spPr>
              <a:xfrm>
                <a:off x="4628870" y="6453820"/>
                <a:ext cx="994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AC02D1D-4BA7-BD42-9F92-E12CFDDA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870" y="6453820"/>
                <a:ext cx="994888" cy="276999"/>
              </a:xfrm>
              <a:prstGeom prst="rect">
                <a:avLst/>
              </a:prstGeom>
              <a:blipFill>
                <a:blip r:embed="rId7"/>
                <a:stretch>
                  <a:fillRect l="-1250" r="-125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7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</dc:creator>
  <cp:lastModifiedBy>office365</cp:lastModifiedBy>
  <cp:revision>3</cp:revision>
  <dcterms:created xsi:type="dcterms:W3CDTF">2020-10-03T01:25:19Z</dcterms:created>
  <dcterms:modified xsi:type="dcterms:W3CDTF">2020-10-03T01:44:22Z</dcterms:modified>
</cp:coreProperties>
</file>