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FBF1-E9E0-AC43-B3F7-46783F88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FCB92-8FD7-0D48-9BB6-A921A58B1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6A8B-A9D2-AB47-963F-1A26C287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A376-5472-D346-B7B7-794F063154C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C659C-12F2-EE40-BB81-323BFD10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1EF-0DB0-3D4F-8343-C97FDFBC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C623-A8E5-424C-BBE9-39B4C3AE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A6BA-7298-3C43-B0A4-BE8D8C75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94F4A-4B2F-704F-BF5A-D2B24C0CC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5DAC8-7625-1E41-9628-381225F5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A376-5472-D346-B7B7-794F063154C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436AB-C80E-EB48-A76C-0DD4C22D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37BC0-33D8-E94E-8A67-6A84FFB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C623-A8E5-424C-BBE9-39B4C3AE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3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6F729-8C6C-BF43-A4F9-6866F10BD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FED0-7695-C647-AD65-B96977F67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ACE9F-F208-1040-B2ED-FDEDC980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A376-5472-D346-B7B7-794F063154C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AFB37-A71C-0843-A1E7-02E6687A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27FC-AAF3-414C-A67D-E45E0E6A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C623-A8E5-424C-BBE9-39B4C3AE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7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8671-EB4D-A548-9A50-10FE34B7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B496-6258-3344-8DB7-06827B17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F22B-704C-824B-A293-2E5890FE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A376-5472-D346-B7B7-794F063154C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4E014-F38B-EB47-A900-6F72AD4C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A8F0-75DE-F84A-8956-6E2AF8C0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C623-A8E5-424C-BBE9-39B4C3AE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E7B6-B19C-5F41-9537-956873A5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3B175-78A1-0042-AB21-6EEDF43A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D991-BD84-5E4B-98D4-1383AD1C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A376-5472-D346-B7B7-794F063154C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D4F5D-6197-9947-915C-781BDB69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20365-1C8B-6547-8952-647DDAB9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C623-A8E5-424C-BBE9-39B4C3AE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5C05-8ACC-664B-9ECC-342EF493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C699-0733-8A49-B8BA-E1D1452C6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B01D6-715A-2B40-BB7F-170A6A845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931D6-D205-7546-9A51-3A78566E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A376-5472-D346-B7B7-794F063154C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4334F-CF1B-C94E-880C-83EF8C33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68E99-BB1D-7049-B952-A76B87EA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C623-A8E5-424C-BBE9-39B4C3AE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963E-5E99-5844-A74F-47BFC1B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C4DF2-9692-FD49-A3E9-89712E12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CB46C-9CB5-DD41-B275-28E324A2C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BD37D-757D-ED48-A567-64A12BB4C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30C67-7C9F-014B-8B3F-9499580C7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41A42-A810-D54B-BF2C-91EA9912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A376-5472-D346-B7B7-794F063154C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6940D-F495-A448-A176-78641E5F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1775F-AFB8-6A40-90E7-FAC429DA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C623-A8E5-424C-BBE9-39B4C3AE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5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A8BF-6836-0540-A8D4-AB0F6875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85209-9D2F-8245-8461-F30A6068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A376-5472-D346-B7B7-794F063154C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6A36E-4E08-A94B-B3EF-2984122F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16E8-15BD-C04C-A12A-4CA57DE8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C623-A8E5-424C-BBE9-39B4C3AE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B61F9-3D5C-1F4D-915E-FC2787A8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A376-5472-D346-B7B7-794F063154C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75A8D-B1F4-8543-AB4E-1609F5F9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D5654-1582-A74D-928C-72828D2E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C623-A8E5-424C-BBE9-39B4C3AE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4AFB-FADC-FE47-86A6-74CDB66F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AE48-C7E2-094E-B39D-2A9D0C15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1E823-3DCE-C54F-979A-CF087F7A7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71C9D-C25F-4B44-A3AC-27389018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A376-5472-D346-B7B7-794F063154C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839A1-AF0C-1848-B7AC-9C518CBB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6CD0-7E62-3642-B5D3-A035376B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C623-A8E5-424C-BBE9-39B4C3AE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9DE7-F5EE-3B41-B89C-9B7D3BA6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65EF1-D883-6343-9E64-2569CF937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2695A-9918-EC4F-8D89-793189A90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42FE5-9549-FD4E-837D-9735E0D4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A376-5472-D346-B7B7-794F063154C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203B6-4102-334A-AE15-240FCAEE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55184-D778-9A45-AA92-64247654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C623-A8E5-424C-BBE9-39B4C3AE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7BBC1-B58F-D64F-8754-607C25C7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4F523-59FD-4245-8311-D84C773F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2339-69CF-8247-B7B0-A7B86913C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0A376-5472-D346-B7B7-794F063154C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3DA9-50BC-1D41-A7BD-2790FF54A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F2E55-10A1-A84D-A953-1D262A786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6C623-A8E5-424C-BBE9-39B4C3AE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136824-7480-6743-B091-3C724A34C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53875"/>
              </p:ext>
            </p:extLst>
          </p:nvPr>
        </p:nvGraphicFramePr>
        <p:xfrm>
          <a:off x="2032001" y="719664"/>
          <a:ext cx="6649546" cy="4766736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831193">
                  <a:extLst>
                    <a:ext uri="{9D8B030D-6E8A-4147-A177-3AD203B41FA5}">
                      <a16:colId xmlns:a16="http://schemas.microsoft.com/office/drawing/2014/main" val="2831112109"/>
                    </a:ext>
                  </a:extLst>
                </a:gridCol>
                <a:gridCol w="831193">
                  <a:extLst>
                    <a:ext uri="{9D8B030D-6E8A-4147-A177-3AD203B41FA5}">
                      <a16:colId xmlns:a16="http://schemas.microsoft.com/office/drawing/2014/main" val="609094931"/>
                    </a:ext>
                  </a:extLst>
                </a:gridCol>
                <a:gridCol w="776736">
                  <a:extLst>
                    <a:ext uri="{9D8B030D-6E8A-4147-A177-3AD203B41FA5}">
                      <a16:colId xmlns:a16="http://schemas.microsoft.com/office/drawing/2014/main" val="1411234244"/>
                    </a:ext>
                  </a:extLst>
                </a:gridCol>
                <a:gridCol w="885652">
                  <a:extLst>
                    <a:ext uri="{9D8B030D-6E8A-4147-A177-3AD203B41FA5}">
                      <a16:colId xmlns:a16="http://schemas.microsoft.com/office/drawing/2014/main" val="1250386478"/>
                    </a:ext>
                  </a:extLst>
                </a:gridCol>
                <a:gridCol w="831193">
                  <a:extLst>
                    <a:ext uri="{9D8B030D-6E8A-4147-A177-3AD203B41FA5}">
                      <a16:colId xmlns:a16="http://schemas.microsoft.com/office/drawing/2014/main" val="3649195720"/>
                    </a:ext>
                  </a:extLst>
                </a:gridCol>
                <a:gridCol w="831193">
                  <a:extLst>
                    <a:ext uri="{9D8B030D-6E8A-4147-A177-3AD203B41FA5}">
                      <a16:colId xmlns:a16="http://schemas.microsoft.com/office/drawing/2014/main" val="2139465255"/>
                    </a:ext>
                  </a:extLst>
                </a:gridCol>
                <a:gridCol w="831193">
                  <a:extLst>
                    <a:ext uri="{9D8B030D-6E8A-4147-A177-3AD203B41FA5}">
                      <a16:colId xmlns:a16="http://schemas.microsoft.com/office/drawing/2014/main" val="1954530678"/>
                    </a:ext>
                  </a:extLst>
                </a:gridCol>
                <a:gridCol w="831193">
                  <a:extLst>
                    <a:ext uri="{9D8B030D-6E8A-4147-A177-3AD203B41FA5}">
                      <a16:colId xmlns:a16="http://schemas.microsoft.com/office/drawing/2014/main" val="1187683717"/>
                    </a:ext>
                  </a:extLst>
                </a:gridCol>
              </a:tblGrid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33789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27170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601425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186896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4696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251698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20002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509655"/>
                  </a:ext>
                </a:extLst>
              </a:tr>
            </a:tbl>
          </a:graphicData>
        </a:graphic>
      </p:graphicFrame>
      <p:sp>
        <p:nvSpPr>
          <p:cNvPr id="5" name="Multiply 4">
            <a:extLst>
              <a:ext uri="{FF2B5EF4-FFF2-40B4-BE49-F238E27FC236}">
                <a16:creationId xmlns:a16="http://schemas.microsoft.com/office/drawing/2014/main" id="{7210EBA5-A791-A349-B201-B094EDEF2026}"/>
              </a:ext>
            </a:extLst>
          </p:cNvPr>
          <p:cNvSpPr/>
          <p:nvPr/>
        </p:nvSpPr>
        <p:spPr>
          <a:xfrm>
            <a:off x="2175642" y="819806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9C10589C-3C9B-9948-AD5C-DB4B6A6FB24B}"/>
              </a:ext>
            </a:extLst>
          </p:cNvPr>
          <p:cNvSpPr/>
          <p:nvPr/>
        </p:nvSpPr>
        <p:spPr>
          <a:xfrm>
            <a:off x="2175642" y="1371600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3281D829-1D45-504D-ADEA-CE59A2A8443F}"/>
              </a:ext>
            </a:extLst>
          </p:cNvPr>
          <p:cNvSpPr/>
          <p:nvPr/>
        </p:nvSpPr>
        <p:spPr>
          <a:xfrm>
            <a:off x="3032235" y="1371600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7FCC233C-F6AF-C849-AE4C-F7FDA55862F9}"/>
              </a:ext>
            </a:extLst>
          </p:cNvPr>
          <p:cNvSpPr/>
          <p:nvPr/>
        </p:nvSpPr>
        <p:spPr>
          <a:xfrm>
            <a:off x="2175642" y="2002220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537B6C0E-F0F6-5842-883A-F46E0E8902F5}"/>
              </a:ext>
            </a:extLst>
          </p:cNvPr>
          <p:cNvSpPr/>
          <p:nvPr/>
        </p:nvSpPr>
        <p:spPr>
          <a:xfrm>
            <a:off x="3032235" y="1992004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098AB832-A07E-4245-B674-E7EC265B4E76}"/>
              </a:ext>
            </a:extLst>
          </p:cNvPr>
          <p:cNvSpPr/>
          <p:nvPr/>
        </p:nvSpPr>
        <p:spPr>
          <a:xfrm>
            <a:off x="3815255" y="2002220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6CDBA0FA-2B39-EC4E-AE78-9E40DB19F5E4}"/>
              </a:ext>
            </a:extLst>
          </p:cNvPr>
          <p:cNvSpPr/>
          <p:nvPr/>
        </p:nvSpPr>
        <p:spPr>
          <a:xfrm>
            <a:off x="4650828" y="2619555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699AB071-6A41-1F4C-8A92-B4DC967CC48A}"/>
              </a:ext>
            </a:extLst>
          </p:cNvPr>
          <p:cNvSpPr/>
          <p:nvPr/>
        </p:nvSpPr>
        <p:spPr>
          <a:xfrm>
            <a:off x="3846786" y="2609044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37C5091F-B2BB-8F4F-804C-47AB8D5709C2}"/>
              </a:ext>
            </a:extLst>
          </p:cNvPr>
          <p:cNvSpPr/>
          <p:nvPr/>
        </p:nvSpPr>
        <p:spPr>
          <a:xfrm>
            <a:off x="3032235" y="2609043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165E4064-852D-9B41-B876-D9004906D1C3}"/>
              </a:ext>
            </a:extLst>
          </p:cNvPr>
          <p:cNvSpPr/>
          <p:nvPr/>
        </p:nvSpPr>
        <p:spPr>
          <a:xfrm>
            <a:off x="2222939" y="2598532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9CD4D7B3-174C-FA48-BD72-C47C9E96985B}"/>
              </a:ext>
            </a:extLst>
          </p:cNvPr>
          <p:cNvSpPr/>
          <p:nvPr/>
        </p:nvSpPr>
        <p:spPr>
          <a:xfrm>
            <a:off x="4666594" y="3171349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>
            <a:extLst>
              <a:ext uri="{FF2B5EF4-FFF2-40B4-BE49-F238E27FC236}">
                <a16:creationId xmlns:a16="http://schemas.microsoft.com/office/drawing/2014/main" id="{609C215F-799B-2F4D-97D9-A73350986AEA}"/>
              </a:ext>
            </a:extLst>
          </p:cNvPr>
          <p:cNvSpPr/>
          <p:nvPr/>
        </p:nvSpPr>
        <p:spPr>
          <a:xfrm>
            <a:off x="3862552" y="3160838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C3233478-C822-3642-A440-96DA9C333F4F}"/>
              </a:ext>
            </a:extLst>
          </p:cNvPr>
          <p:cNvSpPr/>
          <p:nvPr/>
        </p:nvSpPr>
        <p:spPr>
          <a:xfrm>
            <a:off x="3048001" y="3160837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>
            <a:extLst>
              <a:ext uri="{FF2B5EF4-FFF2-40B4-BE49-F238E27FC236}">
                <a16:creationId xmlns:a16="http://schemas.microsoft.com/office/drawing/2014/main" id="{CFE6BC1E-DBD7-DF4D-9CCF-A4795E2D28EF}"/>
              </a:ext>
            </a:extLst>
          </p:cNvPr>
          <p:cNvSpPr/>
          <p:nvPr/>
        </p:nvSpPr>
        <p:spPr>
          <a:xfrm>
            <a:off x="2238705" y="3150326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>
            <a:extLst>
              <a:ext uri="{FF2B5EF4-FFF2-40B4-BE49-F238E27FC236}">
                <a16:creationId xmlns:a16="http://schemas.microsoft.com/office/drawing/2014/main" id="{A0497384-ADE4-7048-AFCA-98A9BCEB16DC}"/>
              </a:ext>
            </a:extLst>
          </p:cNvPr>
          <p:cNvSpPr/>
          <p:nvPr/>
        </p:nvSpPr>
        <p:spPr>
          <a:xfrm>
            <a:off x="4666593" y="3812773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>
            <a:extLst>
              <a:ext uri="{FF2B5EF4-FFF2-40B4-BE49-F238E27FC236}">
                <a16:creationId xmlns:a16="http://schemas.microsoft.com/office/drawing/2014/main" id="{5B0E9F71-F2D7-9648-954D-365C21A77826}"/>
              </a:ext>
            </a:extLst>
          </p:cNvPr>
          <p:cNvSpPr/>
          <p:nvPr/>
        </p:nvSpPr>
        <p:spPr>
          <a:xfrm>
            <a:off x="3862551" y="3802262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3B97EF7F-43BB-9D4F-829E-6474BCF0C18D}"/>
              </a:ext>
            </a:extLst>
          </p:cNvPr>
          <p:cNvSpPr/>
          <p:nvPr/>
        </p:nvSpPr>
        <p:spPr>
          <a:xfrm>
            <a:off x="3048000" y="3802261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>
            <a:extLst>
              <a:ext uri="{FF2B5EF4-FFF2-40B4-BE49-F238E27FC236}">
                <a16:creationId xmlns:a16="http://schemas.microsoft.com/office/drawing/2014/main" id="{F9C59859-CEFA-8B41-9EEE-70BE0CDB36B1}"/>
              </a:ext>
            </a:extLst>
          </p:cNvPr>
          <p:cNvSpPr/>
          <p:nvPr/>
        </p:nvSpPr>
        <p:spPr>
          <a:xfrm>
            <a:off x="2238704" y="3791750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>
            <a:extLst>
              <a:ext uri="{FF2B5EF4-FFF2-40B4-BE49-F238E27FC236}">
                <a16:creationId xmlns:a16="http://schemas.microsoft.com/office/drawing/2014/main" id="{22BA4855-9628-3240-847A-903547F5B564}"/>
              </a:ext>
            </a:extLst>
          </p:cNvPr>
          <p:cNvSpPr/>
          <p:nvPr/>
        </p:nvSpPr>
        <p:spPr>
          <a:xfrm>
            <a:off x="4666593" y="4398281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>
            <a:extLst>
              <a:ext uri="{FF2B5EF4-FFF2-40B4-BE49-F238E27FC236}">
                <a16:creationId xmlns:a16="http://schemas.microsoft.com/office/drawing/2014/main" id="{611FD1AF-FAF8-7B4A-94CC-49948D3D6438}"/>
              </a:ext>
            </a:extLst>
          </p:cNvPr>
          <p:cNvSpPr/>
          <p:nvPr/>
        </p:nvSpPr>
        <p:spPr>
          <a:xfrm>
            <a:off x="3862551" y="4387770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>
            <a:extLst>
              <a:ext uri="{FF2B5EF4-FFF2-40B4-BE49-F238E27FC236}">
                <a16:creationId xmlns:a16="http://schemas.microsoft.com/office/drawing/2014/main" id="{3AE6E57E-B679-8A40-A5AA-5AF887F113B4}"/>
              </a:ext>
            </a:extLst>
          </p:cNvPr>
          <p:cNvSpPr/>
          <p:nvPr/>
        </p:nvSpPr>
        <p:spPr>
          <a:xfrm>
            <a:off x="3048000" y="4387769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9054D7A5-8E9F-1A4C-AD17-03C7CB8648DD}"/>
              </a:ext>
            </a:extLst>
          </p:cNvPr>
          <p:cNvSpPr/>
          <p:nvPr/>
        </p:nvSpPr>
        <p:spPr>
          <a:xfrm>
            <a:off x="2238704" y="4377258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E99B8C40-EA29-A540-B2B4-BBD85CE079B5}"/>
              </a:ext>
            </a:extLst>
          </p:cNvPr>
          <p:cNvSpPr/>
          <p:nvPr/>
        </p:nvSpPr>
        <p:spPr>
          <a:xfrm>
            <a:off x="4682359" y="4989342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>
            <a:extLst>
              <a:ext uri="{FF2B5EF4-FFF2-40B4-BE49-F238E27FC236}">
                <a16:creationId xmlns:a16="http://schemas.microsoft.com/office/drawing/2014/main" id="{09F50F29-676A-E94E-A29E-765C29F1C957}"/>
              </a:ext>
            </a:extLst>
          </p:cNvPr>
          <p:cNvSpPr/>
          <p:nvPr/>
        </p:nvSpPr>
        <p:spPr>
          <a:xfrm>
            <a:off x="3878317" y="4978831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>
            <a:extLst>
              <a:ext uri="{FF2B5EF4-FFF2-40B4-BE49-F238E27FC236}">
                <a16:creationId xmlns:a16="http://schemas.microsoft.com/office/drawing/2014/main" id="{9DC62540-8673-0D44-8DC8-C977479C9FC6}"/>
              </a:ext>
            </a:extLst>
          </p:cNvPr>
          <p:cNvSpPr/>
          <p:nvPr/>
        </p:nvSpPr>
        <p:spPr>
          <a:xfrm>
            <a:off x="3063766" y="4978830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>
            <a:extLst>
              <a:ext uri="{FF2B5EF4-FFF2-40B4-BE49-F238E27FC236}">
                <a16:creationId xmlns:a16="http://schemas.microsoft.com/office/drawing/2014/main" id="{6877CACE-8DED-8D4C-B0A8-F6E62F31DF2C}"/>
              </a:ext>
            </a:extLst>
          </p:cNvPr>
          <p:cNvSpPr/>
          <p:nvPr/>
        </p:nvSpPr>
        <p:spPr>
          <a:xfrm>
            <a:off x="2254470" y="4968319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>
            <a:extLst>
              <a:ext uri="{FF2B5EF4-FFF2-40B4-BE49-F238E27FC236}">
                <a16:creationId xmlns:a16="http://schemas.microsoft.com/office/drawing/2014/main" id="{FE05B567-1C23-CA45-AA0E-7B3971DC2D4F}"/>
              </a:ext>
            </a:extLst>
          </p:cNvPr>
          <p:cNvSpPr/>
          <p:nvPr/>
        </p:nvSpPr>
        <p:spPr>
          <a:xfrm>
            <a:off x="7966845" y="4978829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>
            <a:extLst>
              <a:ext uri="{FF2B5EF4-FFF2-40B4-BE49-F238E27FC236}">
                <a16:creationId xmlns:a16="http://schemas.microsoft.com/office/drawing/2014/main" id="{B239AADF-95AC-3945-B667-73A81B48F5AE}"/>
              </a:ext>
            </a:extLst>
          </p:cNvPr>
          <p:cNvSpPr/>
          <p:nvPr/>
        </p:nvSpPr>
        <p:spPr>
          <a:xfrm>
            <a:off x="7120757" y="4957808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>
            <a:extLst>
              <a:ext uri="{FF2B5EF4-FFF2-40B4-BE49-F238E27FC236}">
                <a16:creationId xmlns:a16="http://schemas.microsoft.com/office/drawing/2014/main" id="{992E4346-BB5A-9A43-AE4E-9E4756EF9BFA}"/>
              </a:ext>
            </a:extLst>
          </p:cNvPr>
          <p:cNvSpPr/>
          <p:nvPr/>
        </p:nvSpPr>
        <p:spPr>
          <a:xfrm>
            <a:off x="6306206" y="4957807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>
            <a:extLst>
              <a:ext uri="{FF2B5EF4-FFF2-40B4-BE49-F238E27FC236}">
                <a16:creationId xmlns:a16="http://schemas.microsoft.com/office/drawing/2014/main" id="{002700E8-1EC9-0749-8902-0A51BD50FCCC}"/>
              </a:ext>
            </a:extLst>
          </p:cNvPr>
          <p:cNvSpPr/>
          <p:nvPr/>
        </p:nvSpPr>
        <p:spPr>
          <a:xfrm>
            <a:off x="5496910" y="4947296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>
            <a:extLst>
              <a:ext uri="{FF2B5EF4-FFF2-40B4-BE49-F238E27FC236}">
                <a16:creationId xmlns:a16="http://schemas.microsoft.com/office/drawing/2014/main" id="{BEA17F4C-A282-BF44-AFEC-BBEE623FE500}"/>
              </a:ext>
            </a:extLst>
          </p:cNvPr>
          <p:cNvSpPr/>
          <p:nvPr/>
        </p:nvSpPr>
        <p:spPr>
          <a:xfrm>
            <a:off x="7131267" y="4387769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>
            <a:extLst>
              <a:ext uri="{FF2B5EF4-FFF2-40B4-BE49-F238E27FC236}">
                <a16:creationId xmlns:a16="http://schemas.microsoft.com/office/drawing/2014/main" id="{FEA4EC29-DB1D-7D43-9C56-81464C08B5AB}"/>
              </a:ext>
            </a:extLst>
          </p:cNvPr>
          <p:cNvSpPr/>
          <p:nvPr/>
        </p:nvSpPr>
        <p:spPr>
          <a:xfrm>
            <a:off x="6316716" y="4387768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>
            <a:extLst>
              <a:ext uri="{FF2B5EF4-FFF2-40B4-BE49-F238E27FC236}">
                <a16:creationId xmlns:a16="http://schemas.microsoft.com/office/drawing/2014/main" id="{F99E13C5-22C6-F143-8F81-E1B5BE8C42DE}"/>
              </a:ext>
            </a:extLst>
          </p:cNvPr>
          <p:cNvSpPr/>
          <p:nvPr/>
        </p:nvSpPr>
        <p:spPr>
          <a:xfrm>
            <a:off x="5507420" y="4377257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>
            <a:extLst>
              <a:ext uri="{FF2B5EF4-FFF2-40B4-BE49-F238E27FC236}">
                <a16:creationId xmlns:a16="http://schemas.microsoft.com/office/drawing/2014/main" id="{806D9A9B-EB19-7E43-AD9D-21F5359A98F5}"/>
              </a:ext>
            </a:extLst>
          </p:cNvPr>
          <p:cNvSpPr/>
          <p:nvPr/>
        </p:nvSpPr>
        <p:spPr>
          <a:xfrm>
            <a:off x="6342993" y="3780058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>
            <a:extLst>
              <a:ext uri="{FF2B5EF4-FFF2-40B4-BE49-F238E27FC236}">
                <a16:creationId xmlns:a16="http://schemas.microsoft.com/office/drawing/2014/main" id="{204D03C3-BC1C-CA49-9296-F70698205F7A}"/>
              </a:ext>
            </a:extLst>
          </p:cNvPr>
          <p:cNvSpPr/>
          <p:nvPr/>
        </p:nvSpPr>
        <p:spPr>
          <a:xfrm>
            <a:off x="5533697" y="3769547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>
            <a:extLst>
              <a:ext uri="{FF2B5EF4-FFF2-40B4-BE49-F238E27FC236}">
                <a16:creationId xmlns:a16="http://schemas.microsoft.com/office/drawing/2014/main" id="{84D475AB-B976-794D-B93A-AB4646B7FE94}"/>
              </a:ext>
            </a:extLst>
          </p:cNvPr>
          <p:cNvSpPr/>
          <p:nvPr/>
        </p:nvSpPr>
        <p:spPr>
          <a:xfrm>
            <a:off x="5533697" y="3139815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A07B3D-528B-B441-BACB-37C5E8EC7C60}"/>
              </a:ext>
            </a:extLst>
          </p:cNvPr>
          <p:cNvSpPr txBox="1"/>
          <p:nvPr/>
        </p:nvSpPr>
        <p:spPr>
          <a:xfrm>
            <a:off x="2238704" y="237791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758C21-402C-334C-A3CF-2C53B1B0E3F3}"/>
              </a:ext>
            </a:extLst>
          </p:cNvPr>
          <p:cNvSpPr txBox="1"/>
          <p:nvPr/>
        </p:nvSpPr>
        <p:spPr>
          <a:xfrm>
            <a:off x="3102304" y="242746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DB9B5C-1D89-1B49-A166-840F95B243F4}"/>
              </a:ext>
            </a:extLst>
          </p:cNvPr>
          <p:cNvSpPr txBox="1"/>
          <p:nvPr/>
        </p:nvSpPr>
        <p:spPr>
          <a:xfrm>
            <a:off x="3932620" y="237791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431BD9-9166-AC41-8A2C-9C4DF4F3D627}"/>
              </a:ext>
            </a:extLst>
          </p:cNvPr>
          <p:cNvSpPr txBox="1"/>
          <p:nvPr/>
        </p:nvSpPr>
        <p:spPr>
          <a:xfrm>
            <a:off x="4720897" y="217779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C26518-5701-C747-9881-D56EF18CFC9B}"/>
              </a:ext>
            </a:extLst>
          </p:cNvPr>
          <p:cNvSpPr txBox="1"/>
          <p:nvPr/>
        </p:nvSpPr>
        <p:spPr>
          <a:xfrm>
            <a:off x="5603766" y="228141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89C1A6-C2B7-864A-8103-3EB53BF4CFD3}"/>
              </a:ext>
            </a:extLst>
          </p:cNvPr>
          <p:cNvSpPr txBox="1"/>
          <p:nvPr/>
        </p:nvSpPr>
        <p:spPr>
          <a:xfrm>
            <a:off x="6339490" y="202139"/>
            <a:ext cx="18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……….   …….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B3BBCD-199A-0F4E-B295-03B16B3E9CAD}"/>
              </a:ext>
            </a:extLst>
          </p:cNvPr>
          <p:cNvSpPr txBox="1"/>
          <p:nvPr/>
        </p:nvSpPr>
        <p:spPr>
          <a:xfrm>
            <a:off x="8036914" y="220683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97A18B-1360-4B42-9769-062EF458F990}"/>
              </a:ext>
            </a:extLst>
          </p:cNvPr>
          <p:cNvSpPr txBox="1"/>
          <p:nvPr/>
        </p:nvSpPr>
        <p:spPr>
          <a:xfrm>
            <a:off x="1459189" y="807666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4FBE82-58B9-9B49-8195-FD08A71A2CE2}"/>
              </a:ext>
            </a:extLst>
          </p:cNvPr>
          <p:cNvSpPr txBox="1"/>
          <p:nvPr/>
        </p:nvSpPr>
        <p:spPr>
          <a:xfrm>
            <a:off x="1459189" y="1381227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8BCA1E-6FD2-7E46-A627-F694518BE6A5}"/>
              </a:ext>
            </a:extLst>
          </p:cNvPr>
          <p:cNvSpPr txBox="1"/>
          <p:nvPr/>
        </p:nvSpPr>
        <p:spPr>
          <a:xfrm>
            <a:off x="1459189" y="1991384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94C119-CF1D-FA4F-A841-6F231352BC54}"/>
              </a:ext>
            </a:extLst>
          </p:cNvPr>
          <p:cNvSpPr txBox="1"/>
          <p:nvPr/>
        </p:nvSpPr>
        <p:spPr>
          <a:xfrm>
            <a:off x="1459189" y="2621839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F6AC8-330B-9642-94C9-5ECBABF10540}"/>
              </a:ext>
            </a:extLst>
          </p:cNvPr>
          <p:cNvSpPr txBox="1"/>
          <p:nvPr/>
        </p:nvSpPr>
        <p:spPr>
          <a:xfrm>
            <a:off x="1479334" y="3217910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9FAE19-D1AC-4E44-A19F-E07857098A6F}"/>
              </a:ext>
            </a:extLst>
          </p:cNvPr>
          <p:cNvSpPr txBox="1"/>
          <p:nvPr/>
        </p:nvSpPr>
        <p:spPr>
          <a:xfrm rot="5400000">
            <a:off x="826219" y="4444842"/>
            <a:ext cx="18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……….   …….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AF658C-0C6A-BE42-8660-050C1A1B4EF2}"/>
              </a:ext>
            </a:extLst>
          </p:cNvPr>
          <p:cNvSpPr txBox="1"/>
          <p:nvPr/>
        </p:nvSpPr>
        <p:spPr>
          <a:xfrm>
            <a:off x="1547791" y="5050930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3575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136824-7480-6743-B091-3C724A34CD1A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719664"/>
          <a:ext cx="6649546" cy="4766736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831193">
                  <a:extLst>
                    <a:ext uri="{9D8B030D-6E8A-4147-A177-3AD203B41FA5}">
                      <a16:colId xmlns:a16="http://schemas.microsoft.com/office/drawing/2014/main" val="2831112109"/>
                    </a:ext>
                  </a:extLst>
                </a:gridCol>
                <a:gridCol w="831193">
                  <a:extLst>
                    <a:ext uri="{9D8B030D-6E8A-4147-A177-3AD203B41FA5}">
                      <a16:colId xmlns:a16="http://schemas.microsoft.com/office/drawing/2014/main" val="609094931"/>
                    </a:ext>
                  </a:extLst>
                </a:gridCol>
                <a:gridCol w="776736">
                  <a:extLst>
                    <a:ext uri="{9D8B030D-6E8A-4147-A177-3AD203B41FA5}">
                      <a16:colId xmlns:a16="http://schemas.microsoft.com/office/drawing/2014/main" val="1411234244"/>
                    </a:ext>
                  </a:extLst>
                </a:gridCol>
                <a:gridCol w="885652">
                  <a:extLst>
                    <a:ext uri="{9D8B030D-6E8A-4147-A177-3AD203B41FA5}">
                      <a16:colId xmlns:a16="http://schemas.microsoft.com/office/drawing/2014/main" val="1250386478"/>
                    </a:ext>
                  </a:extLst>
                </a:gridCol>
                <a:gridCol w="831193">
                  <a:extLst>
                    <a:ext uri="{9D8B030D-6E8A-4147-A177-3AD203B41FA5}">
                      <a16:colId xmlns:a16="http://schemas.microsoft.com/office/drawing/2014/main" val="3649195720"/>
                    </a:ext>
                  </a:extLst>
                </a:gridCol>
                <a:gridCol w="831193">
                  <a:extLst>
                    <a:ext uri="{9D8B030D-6E8A-4147-A177-3AD203B41FA5}">
                      <a16:colId xmlns:a16="http://schemas.microsoft.com/office/drawing/2014/main" val="2139465255"/>
                    </a:ext>
                  </a:extLst>
                </a:gridCol>
                <a:gridCol w="831193">
                  <a:extLst>
                    <a:ext uri="{9D8B030D-6E8A-4147-A177-3AD203B41FA5}">
                      <a16:colId xmlns:a16="http://schemas.microsoft.com/office/drawing/2014/main" val="1954530678"/>
                    </a:ext>
                  </a:extLst>
                </a:gridCol>
                <a:gridCol w="831193">
                  <a:extLst>
                    <a:ext uri="{9D8B030D-6E8A-4147-A177-3AD203B41FA5}">
                      <a16:colId xmlns:a16="http://schemas.microsoft.com/office/drawing/2014/main" val="1187683717"/>
                    </a:ext>
                  </a:extLst>
                </a:gridCol>
              </a:tblGrid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33789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27170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601425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186896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4696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251698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20002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509655"/>
                  </a:ext>
                </a:extLst>
              </a:tr>
            </a:tbl>
          </a:graphicData>
        </a:graphic>
      </p:graphicFrame>
      <p:sp>
        <p:nvSpPr>
          <p:cNvPr id="5" name="Multiply 4">
            <a:extLst>
              <a:ext uri="{FF2B5EF4-FFF2-40B4-BE49-F238E27FC236}">
                <a16:creationId xmlns:a16="http://schemas.microsoft.com/office/drawing/2014/main" id="{7210EBA5-A791-A349-B201-B094EDEF2026}"/>
              </a:ext>
            </a:extLst>
          </p:cNvPr>
          <p:cNvSpPr/>
          <p:nvPr/>
        </p:nvSpPr>
        <p:spPr>
          <a:xfrm>
            <a:off x="2175642" y="819806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9C10589C-3C9B-9948-AD5C-DB4B6A6FB24B}"/>
              </a:ext>
            </a:extLst>
          </p:cNvPr>
          <p:cNvSpPr/>
          <p:nvPr/>
        </p:nvSpPr>
        <p:spPr>
          <a:xfrm>
            <a:off x="2175642" y="1371600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3281D829-1D45-504D-ADEA-CE59A2A8443F}"/>
              </a:ext>
            </a:extLst>
          </p:cNvPr>
          <p:cNvSpPr/>
          <p:nvPr/>
        </p:nvSpPr>
        <p:spPr>
          <a:xfrm>
            <a:off x="3032235" y="1371600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7FCC233C-F6AF-C849-AE4C-F7FDA55862F9}"/>
              </a:ext>
            </a:extLst>
          </p:cNvPr>
          <p:cNvSpPr/>
          <p:nvPr/>
        </p:nvSpPr>
        <p:spPr>
          <a:xfrm>
            <a:off x="2175642" y="2002220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537B6C0E-F0F6-5842-883A-F46E0E8902F5}"/>
              </a:ext>
            </a:extLst>
          </p:cNvPr>
          <p:cNvSpPr/>
          <p:nvPr/>
        </p:nvSpPr>
        <p:spPr>
          <a:xfrm>
            <a:off x="3032235" y="1992004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098AB832-A07E-4245-B674-E7EC265B4E76}"/>
              </a:ext>
            </a:extLst>
          </p:cNvPr>
          <p:cNvSpPr/>
          <p:nvPr/>
        </p:nvSpPr>
        <p:spPr>
          <a:xfrm>
            <a:off x="3815255" y="2002220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6CDBA0FA-2B39-EC4E-AE78-9E40DB19F5E4}"/>
              </a:ext>
            </a:extLst>
          </p:cNvPr>
          <p:cNvSpPr/>
          <p:nvPr/>
        </p:nvSpPr>
        <p:spPr>
          <a:xfrm>
            <a:off x="4650828" y="2619555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699AB071-6A41-1F4C-8A92-B4DC967CC48A}"/>
              </a:ext>
            </a:extLst>
          </p:cNvPr>
          <p:cNvSpPr/>
          <p:nvPr/>
        </p:nvSpPr>
        <p:spPr>
          <a:xfrm>
            <a:off x="3846786" y="2609044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37C5091F-B2BB-8F4F-804C-47AB8D5709C2}"/>
              </a:ext>
            </a:extLst>
          </p:cNvPr>
          <p:cNvSpPr/>
          <p:nvPr/>
        </p:nvSpPr>
        <p:spPr>
          <a:xfrm>
            <a:off x="3032235" y="2609043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165E4064-852D-9B41-B876-D9004906D1C3}"/>
              </a:ext>
            </a:extLst>
          </p:cNvPr>
          <p:cNvSpPr/>
          <p:nvPr/>
        </p:nvSpPr>
        <p:spPr>
          <a:xfrm>
            <a:off x="2222939" y="2598532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9CD4D7B3-174C-FA48-BD72-C47C9E96985B}"/>
              </a:ext>
            </a:extLst>
          </p:cNvPr>
          <p:cNvSpPr/>
          <p:nvPr/>
        </p:nvSpPr>
        <p:spPr>
          <a:xfrm>
            <a:off x="4666594" y="3171349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>
            <a:extLst>
              <a:ext uri="{FF2B5EF4-FFF2-40B4-BE49-F238E27FC236}">
                <a16:creationId xmlns:a16="http://schemas.microsoft.com/office/drawing/2014/main" id="{609C215F-799B-2F4D-97D9-A73350986AEA}"/>
              </a:ext>
            </a:extLst>
          </p:cNvPr>
          <p:cNvSpPr/>
          <p:nvPr/>
        </p:nvSpPr>
        <p:spPr>
          <a:xfrm>
            <a:off x="3862552" y="3160838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C3233478-C822-3642-A440-96DA9C333F4F}"/>
              </a:ext>
            </a:extLst>
          </p:cNvPr>
          <p:cNvSpPr/>
          <p:nvPr/>
        </p:nvSpPr>
        <p:spPr>
          <a:xfrm>
            <a:off x="3048001" y="3160837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>
            <a:extLst>
              <a:ext uri="{FF2B5EF4-FFF2-40B4-BE49-F238E27FC236}">
                <a16:creationId xmlns:a16="http://schemas.microsoft.com/office/drawing/2014/main" id="{A0497384-ADE4-7048-AFCA-98A9BCEB16DC}"/>
              </a:ext>
            </a:extLst>
          </p:cNvPr>
          <p:cNvSpPr/>
          <p:nvPr/>
        </p:nvSpPr>
        <p:spPr>
          <a:xfrm>
            <a:off x="4666593" y="3812773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>
            <a:extLst>
              <a:ext uri="{FF2B5EF4-FFF2-40B4-BE49-F238E27FC236}">
                <a16:creationId xmlns:a16="http://schemas.microsoft.com/office/drawing/2014/main" id="{5B0E9F71-F2D7-9648-954D-365C21A77826}"/>
              </a:ext>
            </a:extLst>
          </p:cNvPr>
          <p:cNvSpPr/>
          <p:nvPr/>
        </p:nvSpPr>
        <p:spPr>
          <a:xfrm>
            <a:off x="3862551" y="3802262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>
            <a:extLst>
              <a:ext uri="{FF2B5EF4-FFF2-40B4-BE49-F238E27FC236}">
                <a16:creationId xmlns:a16="http://schemas.microsoft.com/office/drawing/2014/main" id="{22BA4855-9628-3240-847A-903547F5B564}"/>
              </a:ext>
            </a:extLst>
          </p:cNvPr>
          <p:cNvSpPr/>
          <p:nvPr/>
        </p:nvSpPr>
        <p:spPr>
          <a:xfrm>
            <a:off x="4666593" y="4398281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>
            <a:extLst>
              <a:ext uri="{FF2B5EF4-FFF2-40B4-BE49-F238E27FC236}">
                <a16:creationId xmlns:a16="http://schemas.microsoft.com/office/drawing/2014/main" id="{FE05B567-1C23-CA45-AA0E-7B3971DC2D4F}"/>
              </a:ext>
            </a:extLst>
          </p:cNvPr>
          <p:cNvSpPr/>
          <p:nvPr/>
        </p:nvSpPr>
        <p:spPr>
          <a:xfrm>
            <a:off x="7966845" y="4978829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>
            <a:extLst>
              <a:ext uri="{FF2B5EF4-FFF2-40B4-BE49-F238E27FC236}">
                <a16:creationId xmlns:a16="http://schemas.microsoft.com/office/drawing/2014/main" id="{B239AADF-95AC-3945-B667-73A81B48F5AE}"/>
              </a:ext>
            </a:extLst>
          </p:cNvPr>
          <p:cNvSpPr/>
          <p:nvPr/>
        </p:nvSpPr>
        <p:spPr>
          <a:xfrm>
            <a:off x="7120757" y="4957808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>
            <a:extLst>
              <a:ext uri="{FF2B5EF4-FFF2-40B4-BE49-F238E27FC236}">
                <a16:creationId xmlns:a16="http://schemas.microsoft.com/office/drawing/2014/main" id="{992E4346-BB5A-9A43-AE4E-9E4756EF9BFA}"/>
              </a:ext>
            </a:extLst>
          </p:cNvPr>
          <p:cNvSpPr/>
          <p:nvPr/>
        </p:nvSpPr>
        <p:spPr>
          <a:xfrm>
            <a:off x="6306206" y="4957807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>
            <a:extLst>
              <a:ext uri="{FF2B5EF4-FFF2-40B4-BE49-F238E27FC236}">
                <a16:creationId xmlns:a16="http://schemas.microsoft.com/office/drawing/2014/main" id="{002700E8-1EC9-0749-8902-0A51BD50FCCC}"/>
              </a:ext>
            </a:extLst>
          </p:cNvPr>
          <p:cNvSpPr/>
          <p:nvPr/>
        </p:nvSpPr>
        <p:spPr>
          <a:xfrm>
            <a:off x="5496910" y="4947296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>
            <a:extLst>
              <a:ext uri="{FF2B5EF4-FFF2-40B4-BE49-F238E27FC236}">
                <a16:creationId xmlns:a16="http://schemas.microsoft.com/office/drawing/2014/main" id="{BEA17F4C-A282-BF44-AFEC-BBEE623FE500}"/>
              </a:ext>
            </a:extLst>
          </p:cNvPr>
          <p:cNvSpPr/>
          <p:nvPr/>
        </p:nvSpPr>
        <p:spPr>
          <a:xfrm>
            <a:off x="7131267" y="4387769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>
            <a:extLst>
              <a:ext uri="{FF2B5EF4-FFF2-40B4-BE49-F238E27FC236}">
                <a16:creationId xmlns:a16="http://schemas.microsoft.com/office/drawing/2014/main" id="{FEA4EC29-DB1D-7D43-9C56-81464C08B5AB}"/>
              </a:ext>
            </a:extLst>
          </p:cNvPr>
          <p:cNvSpPr/>
          <p:nvPr/>
        </p:nvSpPr>
        <p:spPr>
          <a:xfrm>
            <a:off x="6316716" y="4387768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>
            <a:extLst>
              <a:ext uri="{FF2B5EF4-FFF2-40B4-BE49-F238E27FC236}">
                <a16:creationId xmlns:a16="http://schemas.microsoft.com/office/drawing/2014/main" id="{F99E13C5-22C6-F143-8F81-E1B5BE8C42DE}"/>
              </a:ext>
            </a:extLst>
          </p:cNvPr>
          <p:cNvSpPr/>
          <p:nvPr/>
        </p:nvSpPr>
        <p:spPr>
          <a:xfrm>
            <a:off x="5507420" y="4377257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>
            <a:extLst>
              <a:ext uri="{FF2B5EF4-FFF2-40B4-BE49-F238E27FC236}">
                <a16:creationId xmlns:a16="http://schemas.microsoft.com/office/drawing/2014/main" id="{806D9A9B-EB19-7E43-AD9D-21F5359A98F5}"/>
              </a:ext>
            </a:extLst>
          </p:cNvPr>
          <p:cNvSpPr/>
          <p:nvPr/>
        </p:nvSpPr>
        <p:spPr>
          <a:xfrm>
            <a:off x="6342993" y="3780058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>
            <a:extLst>
              <a:ext uri="{FF2B5EF4-FFF2-40B4-BE49-F238E27FC236}">
                <a16:creationId xmlns:a16="http://schemas.microsoft.com/office/drawing/2014/main" id="{204D03C3-BC1C-CA49-9296-F70698205F7A}"/>
              </a:ext>
            </a:extLst>
          </p:cNvPr>
          <p:cNvSpPr/>
          <p:nvPr/>
        </p:nvSpPr>
        <p:spPr>
          <a:xfrm>
            <a:off x="5533697" y="3769547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>
            <a:extLst>
              <a:ext uri="{FF2B5EF4-FFF2-40B4-BE49-F238E27FC236}">
                <a16:creationId xmlns:a16="http://schemas.microsoft.com/office/drawing/2014/main" id="{84D475AB-B976-794D-B93A-AB4646B7FE94}"/>
              </a:ext>
            </a:extLst>
          </p:cNvPr>
          <p:cNvSpPr/>
          <p:nvPr/>
        </p:nvSpPr>
        <p:spPr>
          <a:xfrm>
            <a:off x="5533697" y="3139815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2A022E-73E8-E641-AEBC-75393637C508}"/>
              </a:ext>
            </a:extLst>
          </p:cNvPr>
          <p:cNvSpPr txBox="1"/>
          <p:nvPr/>
        </p:nvSpPr>
        <p:spPr>
          <a:xfrm>
            <a:off x="2238704" y="237791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36CE53-3784-1145-9660-B490890E943F}"/>
              </a:ext>
            </a:extLst>
          </p:cNvPr>
          <p:cNvSpPr txBox="1"/>
          <p:nvPr/>
        </p:nvSpPr>
        <p:spPr>
          <a:xfrm>
            <a:off x="3102304" y="242746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4F1220-1A2F-774A-B5DD-50EEB9562577}"/>
              </a:ext>
            </a:extLst>
          </p:cNvPr>
          <p:cNvSpPr txBox="1"/>
          <p:nvPr/>
        </p:nvSpPr>
        <p:spPr>
          <a:xfrm>
            <a:off x="3932620" y="237791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40F4C9-FB48-3A44-A777-6B7276D0315F}"/>
              </a:ext>
            </a:extLst>
          </p:cNvPr>
          <p:cNvSpPr txBox="1"/>
          <p:nvPr/>
        </p:nvSpPr>
        <p:spPr>
          <a:xfrm>
            <a:off x="4720897" y="217779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06C6B6-B00B-9D4B-8A5F-4569AB854328}"/>
              </a:ext>
            </a:extLst>
          </p:cNvPr>
          <p:cNvSpPr txBox="1"/>
          <p:nvPr/>
        </p:nvSpPr>
        <p:spPr>
          <a:xfrm>
            <a:off x="5603766" y="228141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73B291-A90A-E247-84C7-BC26D4E2929A}"/>
              </a:ext>
            </a:extLst>
          </p:cNvPr>
          <p:cNvSpPr txBox="1"/>
          <p:nvPr/>
        </p:nvSpPr>
        <p:spPr>
          <a:xfrm>
            <a:off x="6339490" y="202139"/>
            <a:ext cx="18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……….   …….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4C96B2-FFD7-6F44-9968-0E080B84263B}"/>
              </a:ext>
            </a:extLst>
          </p:cNvPr>
          <p:cNvSpPr txBox="1"/>
          <p:nvPr/>
        </p:nvSpPr>
        <p:spPr>
          <a:xfrm>
            <a:off x="8036914" y="220683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F6D7B8-F232-6E44-A138-DC95CB0C9AF9}"/>
              </a:ext>
            </a:extLst>
          </p:cNvPr>
          <p:cNvSpPr txBox="1"/>
          <p:nvPr/>
        </p:nvSpPr>
        <p:spPr>
          <a:xfrm>
            <a:off x="1459189" y="807666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F43C73-3C1C-1041-98E2-51A5705FBDA5}"/>
              </a:ext>
            </a:extLst>
          </p:cNvPr>
          <p:cNvSpPr txBox="1"/>
          <p:nvPr/>
        </p:nvSpPr>
        <p:spPr>
          <a:xfrm>
            <a:off x="1459189" y="1381227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2A3FD2-1B61-2749-A77C-13D84BC7078A}"/>
              </a:ext>
            </a:extLst>
          </p:cNvPr>
          <p:cNvSpPr txBox="1"/>
          <p:nvPr/>
        </p:nvSpPr>
        <p:spPr>
          <a:xfrm>
            <a:off x="1459189" y="1991384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D75334-2922-8342-85B1-2FD7D3DC2C35}"/>
              </a:ext>
            </a:extLst>
          </p:cNvPr>
          <p:cNvSpPr txBox="1"/>
          <p:nvPr/>
        </p:nvSpPr>
        <p:spPr>
          <a:xfrm>
            <a:off x="1459189" y="2621839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24AFFE-076D-8A49-8832-23BD93FC20C1}"/>
              </a:ext>
            </a:extLst>
          </p:cNvPr>
          <p:cNvSpPr txBox="1"/>
          <p:nvPr/>
        </p:nvSpPr>
        <p:spPr>
          <a:xfrm>
            <a:off x="1479334" y="3217910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34D413-7FD8-3646-A795-636D2172C1FA}"/>
              </a:ext>
            </a:extLst>
          </p:cNvPr>
          <p:cNvSpPr txBox="1"/>
          <p:nvPr/>
        </p:nvSpPr>
        <p:spPr>
          <a:xfrm rot="5400000">
            <a:off x="826219" y="4444842"/>
            <a:ext cx="18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……….   …….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E6D902-C9EC-7E45-BB15-E20916AA0A3B}"/>
              </a:ext>
            </a:extLst>
          </p:cNvPr>
          <p:cNvSpPr txBox="1"/>
          <p:nvPr/>
        </p:nvSpPr>
        <p:spPr>
          <a:xfrm>
            <a:off x="1547791" y="5050930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7327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136824-7480-6743-B091-3C724A34C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34933"/>
              </p:ext>
            </p:extLst>
          </p:nvPr>
        </p:nvGraphicFramePr>
        <p:xfrm>
          <a:off x="2032001" y="719664"/>
          <a:ext cx="6649538" cy="5362578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738837">
                  <a:extLst>
                    <a:ext uri="{9D8B030D-6E8A-4147-A177-3AD203B41FA5}">
                      <a16:colId xmlns:a16="http://schemas.microsoft.com/office/drawing/2014/main" val="2831112109"/>
                    </a:ext>
                  </a:extLst>
                </a:gridCol>
                <a:gridCol w="738837">
                  <a:extLst>
                    <a:ext uri="{9D8B030D-6E8A-4147-A177-3AD203B41FA5}">
                      <a16:colId xmlns:a16="http://schemas.microsoft.com/office/drawing/2014/main" val="609094931"/>
                    </a:ext>
                  </a:extLst>
                </a:gridCol>
                <a:gridCol w="690432">
                  <a:extLst>
                    <a:ext uri="{9D8B030D-6E8A-4147-A177-3AD203B41FA5}">
                      <a16:colId xmlns:a16="http://schemas.microsoft.com/office/drawing/2014/main" val="1411234244"/>
                    </a:ext>
                  </a:extLst>
                </a:gridCol>
                <a:gridCol w="787247">
                  <a:extLst>
                    <a:ext uri="{9D8B030D-6E8A-4147-A177-3AD203B41FA5}">
                      <a16:colId xmlns:a16="http://schemas.microsoft.com/office/drawing/2014/main" val="1250386478"/>
                    </a:ext>
                  </a:extLst>
                </a:gridCol>
                <a:gridCol w="738837">
                  <a:extLst>
                    <a:ext uri="{9D8B030D-6E8A-4147-A177-3AD203B41FA5}">
                      <a16:colId xmlns:a16="http://schemas.microsoft.com/office/drawing/2014/main" val="3649195720"/>
                    </a:ext>
                  </a:extLst>
                </a:gridCol>
                <a:gridCol w="738837">
                  <a:extLst>
                    <a:ext uri="{9D8B030D-6E8A-4147-A177-3AD203B41FA5}">
                      <a16:colId xmlns:a16="http://schemas.microsoft.com/office/drawing/2014/main" val="2139465255"/>
                    </a:ext>
                  </a:extLst>
                </a:gridCol>
                <a:gridCol w="738837">
                  <a:extLst>
                    <a:ext uri="{9D8B030D-6E8A-4147-A177-3AD203B41FA5}">
                      <a16:colId xmlns:a16="http://schemas.microsoft.com/office/drawing/2014/main" val="1954530678"/>
                    </a:ext>
                  </a:extLst>
                </a:gridCol>
                <a:gridCol w="738837">
                  <a:extLst>
                    <a:ext uri="{9D8B030D-6E8A-4147-A177-3AD203B41FA5}">
                      <a16:colId xmlns:a16="http://schemas.microsoft.com/office/drawing/2014/main" val="1187683717"/>
                    </a:ext>
                  </a:extLst>
                </a:gridCol>
                <a:gridCol w="738837">
                  <a:extLst>
                    <a:ext uri="{9D8B030D-6E8A-4147-A177-3AD203B41FA5}">
                      <a16:colId xmlns:a16="http://schemas.microsoft.com/office/drawing/2014/main" val="1897835347"/>
                    </a:ext>
                  </a:extLst>
                </a:gridCol>
              </a:tblGrid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33789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27170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601425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186896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4696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251698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20002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509655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818693"/>
                  </a:ext>
                </a:extLst>
              </a:tr>
            </a:tbl>
          </a:graphicData>
        </a:graphic>
      </p:graphicFrame>
      <p:sp>
        <p:nvSpPr>
          <p:cNvPr id="5" name="Multiply 4">
            <a:extLst>
              <a:ext uri="{FF2B5EF4-FFF2-40B4-BE49-F238E27FC236}">
                <a16:creationId xmlns:a16="http://schemas.microsoft.com/office/drawing/2014/main" id="{7210EBA5-A791-A349-B201-B094EDEF2026}"/>
              </a:ext>
            </a:extLst>
          </p:cNvPr>
          <p:cNvSpPr/>
          <p:nvPr/>
        </p:nvSpPr>
        <p:spPr>
          <a:xfrm>
            <a:off x="2175642" y="819806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9C10589C-3C9B-9948-AD5C-DB4B6A6FB24B}"/>
              </a:ext>
            </a:extLst>
          </p:cNvPr>
          <p:cNvSpPr/>
          <p:nvPr/>
        </p:nvSpPr>
        <p:spPr>
          <a:xfrm>
            <a:off x="2175642" y="1371600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3281D829-1D45-504D-ADEA-CE59A2A8443F}"/>
              </a:ext>
            </a:extLst>
          </p:cNvPr>
          <p:cNvSpPr/>
          <p:nvPr/>
        </p:nvSpPr>
        <p:spPr>
          <a:xfrm>
            <a:off x="2910857" y="1381227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7FCC233C-F6AF-C849-AE4C-F7FDA55862F9}"/>
              </a:ext>
            </a:extLst>
          </p:cNvPr>
          <p:cNvSpPr/>
          <p:nvPr/>
        </p:nvSpPr>
        <p:spPr>
          <a:xfrm>
            <a:off x="2175642" y="2002220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537B6C0E-F0F6-5842-883A-F46E0E8902F5}"/>
              </a:ext>
            </a:extLst>
          </p:cNvPr>
          <p:cNvSpPr/>
          <p:nvPr/>
        </p:nvSpPr>
        <p:spPr>
          <a:xfrm>
            <a:off x="2910857" y="2002924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098AB832-A07E-4245-B674-E7EC265B4E76}"/>
              </a:ext>
            </a:extLst>
          </p:cNvPr>
          <p:cNvSpPr/>
          <p:nvPr/>
        </p:nvSpPr>
        <p:spPr>
          <a:xfrm>
            <a:off x="3646072" y="2008063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6CDBA0FA-2B39-EC4E-AE78-9E40DB19F5E4}"/>
              </a:ext>
            </a:extLst>
          </p:cNvPr>
          <p:cNvSpPr/>
          <p:nvPr/>
        </p:nvSpPr>
        <p:spPr>
          <a:xfrm>
            <a:off x="4216401" y="2604527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9CD4D7B3-174C-FA48-BD72-C47C9E96985B}"/>
              </a:ext>
            </a:extLst>
          </p:cNvPr>
          <p:cNvSpPr/>
          <p:nvPr/>
        </p:nvSpPr>
        <p:spPr>
          <a:xfrm>
            <a:off x="4232167" y="3156321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>
            <a:extLst>
              <a:ext uri="{FF2B5EF4-FFF2-40B4-BE49-F238E27FC236}">
                <a16:creationId xmlns:a16="http://schemas.microsoft.com/office/drawing/2014/main" id="{A0497384-ADE4-7048-AFCA-98A9BCEB16DC}"/>
              </a:ext>
            </a:extLst>
          </p:cNvPr>
          <p:cNvSpPr/>
          <p:nvPr/>
        </p:nvSpPr>
        <p:spPr>
          <a:xfrm>
            <a:off x="4232166" y="3797745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>
            <a:extLst>
              <a:ext uri="{FF2B5EF4-FFF2-40B4-BE49-F238E27FC236}">
                <a16:creationId xmlns:a16="http://schemas.microsoft.com/office/drawing/2014/main" id="{FE05B567-1C23-CA45-AA0E-7B3971DC2D4F}"/>
              </a:ext>
            </a:extLst>
          </p:cNvPr>
          <p:cNvSpPr/>
          <p:nvPr/>
        </p:nvSpPr>
        <p:spPr>
          <a:xfrm>
            <a:off x="7276659" y="4936786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>
            <a:extLst>
              <a:ext uri="{FF2B5EF4-FFF2-40B4-BE49-F238E27FC236}">
                <a16:creationId xmlns:a16="http://schemas.microsoft.com/office/drawing/2014/main" id="{B239AADF-95AC-3945-B667-73A81B48F5AE}"/>
              </a:ext>
            </a:extLst>
          </p:cNvPr>
          <p:cNvSpPr/>
          <p:nvPr/>
        </p:nvSpPr>
        <p:spPr>
          <a:xfrm>
            <a:off x="6563709" y="4936786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>
            <a:extLst>
              <a:ext uri="{FF2B5EF4-FFF2-40B4-BE49-F238E27FC236}">
                <a16:creationId xmlns:a16="http://schemas.microsoft.com/office/drawing/2014/main" id="{BEA17F4C-A282-BF44-AFEC-BBEE623FE500}"/>
              </a:ext>
            </a:extLst>
          </p:cNvPr>
          <p:cNvSpPr/>
          <p:nvPr/>
        </p:nvSpPr>
        <p:spPr>
          <a:xfrm>
            <a:off x="6574219" y="4366747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>
            <a:extLst>
              <a:ext uri="{FF2B5EF4-FFF2-40B4-BE49-F238E27FC236}">
                <a16:creationId xmlns:a16="http://schemas.microsoft.com/office/drawing/2014/main" id="{806D9A9B-EB19-7E43-AD9D-21F5359A98F5}"/>
              </a:ext>
            </a:extLst>
          </p:cNvPr>
          <p:cNvSpPr/>
          <p:nvPr/>
        </p:nvSpPr>
        <p:spPr>
          <a:xfrm>
            <a:off x="5908566" y="3765030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>
            <a:extLst>
              <a:ext uri="{FF2B5EF4-FFF2-40B4-BE49-F238E27FC236}">
                <a16:creationId xmlns:a16="http://schemas.microsoft.com/office/drawing/2014/main" id="{204D03C3-BC1C-CA49-9296-F70698205F7A}"/>
              </a:ext>
            </a:extLst>
          </p:cNvPr>
          <p:cNvSpPr/>
          <p:nvPr/>
        </p:nvSpPr>
        <p:spPr>
          <a:xfrm>
            <a:off x="5099270" y="3754519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>
            <a:extLst>
              <a:ext uri="{FF2B5EF4-FFF2-40B4-BE49-F238E27FC236}">
                <a16:creationId xmlns:a16="http://schemas.microsoft.com/office/drawing/2014/main" id="{84D475AB-B976-794D-B93A-AB4646B7FE94}"/>
              </a:ext>
            </a:extLst>
          </p:cNvPr>
          <p:cNvSpPr/>
          <p:nvPr/>
        </p:nvSpPr>
        <p:spPr>
          <a:xfrm>
            <a:off x="5099270" y="3124787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A07B3D-528B-B441-BACB-37C5E8EC7C60}"/>
              </a:ext>
            </a:extLst>
          </p:cNvPr>
          <p:cNvSpPr txBox="1"/>
          <p:nvPr/>
        </p:nvSpPr>
        <p:spPr>
          <a:xfrm>
            <a:off x="2238704" y="237791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758C21-402C-334C-A3CF-2C53B1B0E3F3}"/>
              </a:ext>
            </a:extLst>
          </p:cNvPr>
          <p:cNvSpPr txBox="1"/>
          <p:nvPr/>
        </p:nvSpPr>
        <p:spPr>
          <a:xfrm>
            <a:off x="3102304" y="242746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DB9B5C-1D89-1B49-A166-840F95B243F4}"/>
              </a:ext>
            </a:extLst>
          </p:cNvPr>
          <p:cNvSpPr txBox="1"/>
          <p:nvPr/>
        </p:nvSpPr>
        <p:spPr>
          <a:xfrm>
            <a:off x="3932620" y="237791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431BD9-9166-AC41-8A2C-9C4DF4F3D627}"/>
              </a:ext>
            </a:extLst>
          </p:cNvPr>
          <p:cNvSpPr txBox="1"/>
          <p:nvPr/>
        </p:nvSpPr>
        <p:spPr>
          <a:xfrm>
            <a:off x="4720897" y="217779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C26518-5701-C747-9881-D56EF18CFC9B}"/>
              </a:ext>
            </a:extLst>
          </p:cNvPr>
          <p:cNvSpPr txBox="1"/>
          <p:nvPr/>
        </p:nvSpPr>
        <p:spPr>
          <a:xfrm>
            <a:off x="5603766" y="228141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89C1A6-C2B7-864A-8103-3EB53BF4CFD3}"/>
              </a:ext>
            </a:extLst>
          </p:cNvPr>
          <p:cNvSpPr txBox="1"/>
          <p:nvPr/>
        </p:nvSpPr>
        <p:spPr>
          <a:xfrm>
            <a:off x="6339490" y="202139"/>
            <a:ext cx="18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……….   …….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B3BBCD-199A-0F4E-B295-03B16B3E9CAD}"/>
              </a:ext>
            </a:extLst>
          </p:cNvPr>
          <p:cNvSpPr txBox="1"/>
          <p:nvPr/>
        </p:nvSpPr>
        <p:spPr>
          <a:xfrm>
            <a:off x="8036914" y="220683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97A18B-1360-4B42-9769-062EF458F990}"/>
              </a:ext>
            </a:extLst>
          </p:cNvPr>
          <p:cNvSpPr txBox="1"/>
          <p:nvPr/>
        </p:nvSpPr>
        <p:spPr>
          <a:xfrm>
            <a:off x="1459189" y="807666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4FBE82-58B9-9B49-8195-FD08A71A2CE2}"/>
              </a:ext>
            </a:extLst>
          </p:cNvPr>
          <p:cNvSpPr txBox="1"/>
          <p:nvPr/>
        </p:nvSpPr>
        <p:spPr>
          <a:xfrm>
            <a:off x="1459189" y="1381227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8BCA1E-6FD2-7E46-A627-F694518BE6A5}"/>
              </a:ext>
            </a:extLst>
          </p:cNvPr>
          <p:cNvSpPr txBox="1"/>
          <p:nvPr/>
        </p:nvSpPr>
        <p:spPr>
          <a:xfrm>
            <a:off x="1459189" y="1991384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94C119-CF1D-FA4F-A841-6F231352BC54}"/>
              </a:ext>
            </a:extLst>
          </p:cNvPr>
          <p:cNvSpPr txBox="1"/>
          <p:nvPr/>
        </p:nvSpPr>
        <p:spPr>
          <a:xfrm>
            <a:off x="1459189" y="2621839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F6AC8-330B-9642-94C9-5ECBABF10540}"/>
              </a:ext>
            </a:extLst>
          </p:cNvPr>
          <p:cNvSpPr txBox="1"/>
          <p:nvPr/>
        </p:nvSpPr>
        <p:spPr>
          <a:xfrm>
            <a:off x="1479334" y="3217910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9FAE19-D1AC-4E44-A19F-E07857098A6F}"/>
              </a:ext>
            </a:extLst>
          </p:cNvPr>
          <p:cNvSpPr txBox="1"/>
          <p:nvPr/>
        </p:nvSpPr>
        <p:spPr>
          <a:xfrm rot="5400000">
            <a:off x="826219" y="4444842"/>
            <a:ext cx="18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……….   …….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AF658C-0C6A-BE42-8660-050C1A1B4EF2}"/>
              </a:ext>
            </a:extLst>
          </p:cNvPr>
          <p:cNvSpPr txBox="1"/>
          <p:nvPr/>
        </p:nvSpPr>
        <p:spPr>
          <a:xfrm>
            <a:off x="1547791" y="5050930"/>
            <a:ext cx="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1609A6-A1F0-AE41-999A-AACBC333C292}"/>
              </a:ext>
            </a:extLst>
          </p:cNvPr>
          <p:cNvSpPr txBox="1"/>
          <p:nvPr/>
        </p:nvSpPr>
        <p:spPr>
          <a:xfrm>
            <a:off x="4260557" y="2494400"/>
            <a:ext cx="2181772" cy="1813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C33B9-F5CF-1047-A63E-9F172C2C3078}"/>
              </a:ext>
            </a:extLst>
          </p:cNvPr>
          <p:cNvSpPr txBox="1"/>
          <p:nvPr/>
        </p:nvSpPr>
        <p:spPr>
          <a:xfrm>
            <a:off x="6485390" y="4303185"/>
            <a:ext cx="2159867" cy="1792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1" name="Multiply 60">
            <a:extLst>
              <a:ext uri="{FF2B5EF4-FFF2-40B4-BE49-F238E27FC236}">
                <a16:creationId xmlns:a16="http://schemas.microsoft.com/office/drawing/2014/main" id="{91360394-9627-3A4C-B48E-C308179EC512}"/>
              </a:ext>
            </a:extLst>
          </p:cNvPr>
          <p:cNvSpPr/>
          <p:nvPr/>
        </p:nvSpPr>
        <p:spPr>
          <a:xfrm>
            <a:off x="7287169" y="5506825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>
            <a:extLst>
              <a:ext uri="{FF2B5EF4-FFF2-40B4-BE49-F238E27FC236}">
                <a16:creationId xmlns:a16="http://schemas.microsoft.com/office/drawing/2014/main" id="{CC548E27-5DCE-A842-8929-9E7DA8E2A220}"/>
              </a:ext>
            </a:extLst>
          </p:cNvPr>
          <p:cNvSpPr/>
          <p:nvPr/>
        </p:nvSpPr>
        <p:spPr>
          <a:xfrm>
            <a:off x="6574219" y="5506825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>
            <a:extLst>
              <a:ext uri="{FF2B5EF4-FFF2-40B4-BE49-F238E27FC236}">
                <a16:creationId xmlns:a16="http://schemas.microsoft.com/office/drawing/2014/main" id="{CFE96620-47AC-9F42-BEB9-CED30B232523}"/>
              </a:ext>
            </a:extLst>
          </p:cNvPr>
          <p:cNvSpPr/>
          <p:nvPr/>
        </p:nvSpPr>
        <p:spPr>
          <a:xfrm>
            <a:off x="8037787" y="5530772"/>
            <a:ext cx="504496" cy="462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14B200-2CFF-0745-8F67-10FCFD971BC2}"/>
              </a:ext>
            </a:extLst>
          </p:cNvPr>
          <p:cNvSpPr txBox="1"/>
          <p:nvPr/>
        </p:nvSpPr>
        <p:spPr>
          <a:xfrm>
            <a:off x="2021348" y="705901"/>
            <a:ext cx="2181772" cy="1813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48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</dc:creator>
  <cp:lastModifiedBy>office365</cp:lastModifiedBy>
  <cp:revision>9</cp:revision>
  <dcterms:created xsi:type="dcterms:W3CDTF">2020-11-02T22:29:06Z</dcterms:created>
  <dcterms:modified xsi:type="dcterms:W3CDTF">2020-11-02T23:16:14Z</dcterms:modified>
</cp:coreProperties>
</file>