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1" r:id="rId4"/>
    <p:sldId id="28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8901" y="1151546"/>
            <a:ext cx="9584987" cy="2387600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成為一位稱職的大學生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8901" y="4409434"/>
            <a:ext cx="9487710" cy="1655762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7275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靜下來心思考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4246"/>
            <a:ext cx="10932268" cy="504865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6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唸大學跟唸高中在實質及態度上會有什麼不同</a:t>
            </a:r>
            <a:endParaRPr lang="en-US" altLang="zh-TW" sz="36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高中以班級為學習核心，老師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與同學的節奏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一致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大學以個人為學習核心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找到興趣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靜下心來花時間深入研究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至少專精一種技術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2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自主學習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規劃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課程、掌握進度與方法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週一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到週五晚上都必須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複習（時間管理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360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唸大學目標</a:t>
            </a:r>
            <a:endParaRPr lang="en-US" altLang="zh-TW" sz="360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學歷一技之長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至少一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門技術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增加視野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擴展人脈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有國際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觀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投資時間在知識</a:t>
            </a:r>
            <a:r>
              <a:rPr lang="en-US" altLang="zh-TW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b="1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技能上</a:t>
            </a:r>
            <a:endParaRPr lang="en-US" altLang="zh-TW" sz="2400" b="1" u="sng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組織能力</a:t>
            </a:r>
            <a:r>
              <a:rPr lang="zh-TW" altLang="en-US" sz="28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整理內化的能力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、上台報告的能力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獨立思考的能力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時間管理的能力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處理多工的能力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待人接物應對的能力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溝通協調的能力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與人相處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團隊合作的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能力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善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包容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好的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幸福的人生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學校</a:t>
            </a:r>
            <a:r>
              <a:rPr lang="en-US" altLang="zh-TW" sz="40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40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系上老師引導</a:t>
            </a:r>
            <a:r>
              <a:rPr lang="en-US" altLang="zh-TW" sz="40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40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協助，沒辦法代替學生</a:t>
            </a:r>
            <a:endParaRPr lang="en-US" altLang="zh-TW" sz="400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6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436" y="115744"/>
            <a:ext cx="10515600" cy="131422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養成良好的習慣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3107" y="1692612"/>
            <a:ext cx="10515600" cy="490215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思考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多上網蒐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善用各種工具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自己有興趣的主題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重要的主題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不懂的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經常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每天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上網蒐尋相關資料網頁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文章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Ewant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教育平台、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Youtube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Kaggle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cikit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-learn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很好的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課程平台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合理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管理分配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中國人說中庸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(Tradeoff)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勉勵大家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句話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優秀是一種習慣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你準備好了嗎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8901" y="1151546"/>
            <a:ext cx="9584987" cy="3644190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慈濟資源豐富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機會是給準備好的人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8901" y="5116748"/>
            <a:ext cx="9487710" cy="124514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惜福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290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如何成為一位稱職的大學生</vt:lpstr>
      <vt:lpstr>A.靜下來心思考</vt:lpstr>
      <vt:lpstr>B.養成良好的習慣</vt:lpstr>
      <vt:lpstr>慈濟資源豐富  機會是給準備好的人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hp</cp:lastModifiedBy>
  <cp:revision>108</cp:revision>
  <dcterms:created xsi:type="dcterms:W3CDTF">2023-02-10T08:39:17Z</dcterms:created>
  <dcterms:modified xsi:type="dcterms:W3CDTF">2025-09-04T03:50:48Z</dcterms:modified>
</cp:coreProperties>
</file>