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266" r:id="rId3"/>
    <p:sldId id="267" r:id="rId4"/>
    <p:sldId id="270" r:id="rId5"/>
    <p:sldId id="271" r:id="rId6"/>
    <p:sldId id="268" r:id="rId7"/>
    <p:sldId id="269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16/02/2019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9927" y="3444079"/>
            <a:ext cx="43521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Identity Server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1064" y="4150067"/>
            <a:ext cx="33098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zh-CN" altLang="en-US" sz="2000" dirty="0">
                <a:solidFill>
                  <a:schemeClr val="bg1"/>
                </a:solidFill>
              </a:rPr>
              <a:t>杨旭 </a:t>
            </a:r>
            <a:r>
              <a:rPr lang="en-US" altLang="zh-CN" sz="2000" dirty="0">
                <a:solidFill>
                  <a:schemeClr val="bg1"/>
                </a:solidFill>
              </a:rPr>
              <a:t>.NET Core + Angular Dev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009AE9F-DCC6-4B00-A7AA-1372A6F7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4705496"/>
            <a:ext cx="933676" cy="9336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7947EDC-00C2-4BE5-8FDF-1DEF94F5F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91" y="470549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3D931-CD90-418E-BA71-C183C81A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Owner Password Credentials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B9B7CF-D165-4582-95D6-222B7F29E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717" y="961812"/>
            <a:ext cx="631996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F4F28C0B-768E-40E0-8A6C-3C66C350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0" y="1827620"/>
            <a:ext cx="3202759" cy="3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7CB-25D7-4CE3-92FA-56E155C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A80D-95EF-47BC-BF55-B3B9FEB4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Identity Server 4</a:t>
            </a:r>
          </a:p>
          <a:p>
            <a:r>
              <a:rPr lang="zh-CN" altLang="en-US" dirty="0"/>
              <a:t>搭建</a:t>
            </a:r>
            <a:r>
              <a:rPr lang="en-US" altLang="zh-CN" dirty="0"/>
              <a:t>Identity Server 4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保护无人客</a:t>
            </a:r>
            <a:r>
              <a:rPr lang="zh-CN" altLang="en-US"/>
              <a:t>户端并访问被保护资源</a:t>
            </a:r>
            <a:endParaRPr lang="en-US" altLang="zh-CN" dirty="0"/>
          </a:p>
          <a:p>
            <a:pPr lvl="1"/>
            <a:r>
              <a:rPr lang="en-US" altLang="zh-CN" dirty="0"/>
              <a:t>OAuth 2.0 Client Credentials</a:t>
            </a:r>
          </a:p>
          <a:p>
            <a:r>
              <a:rPr lang="zh-CN" altLang="en-US" dirty="0"/>
              <a:t>保护</a:t>
            </a:r>
            <a:r>
              <a:rPr lang="en-US" altLang="zh-CN" dirty="0"/>
              <a:t>WPF</a:t>
            </a:r>
            <a:r>
              <a:rPr lang="zh-CN" altLang="en-US" dirty="0"/>
              <a:t>客户端并访问被保护资源</a:t>
            </a:r>
            <a:endParaRPr lang="en-US" altLang="zh-CN" dirty="0"/>
          </a:p>
          <a:p>
            <a:pPr lvl="1"/>
            <a:r>
              <a:rPr lang="en-US" dirty="0"/>
              <a:t>OAuth 2.0 Password Grant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6AF9-BBCA-45D4-876F-6F438F2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/>
              <a:t>Client Credentials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8B51-2B7B-4C59-AE5D-8370823E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客户端应用不代表用户，客户端应用本身就相当于是资源所有者</a:t>
            </a:r>
            <a:endParaRPr lang="en-US" altLang="zh-CN" dirty="0"/>
          </a:p>
          <a:p>
            <a:r>
              <a:rPr lang="zh-CN" altLang="en-US" dirty="0"/>
              <a:t>通常用于机器对机器的通信</a:t>
            </a:r>
            <a:endParaRPr lang="en-US" altLang="zh-CN" dirty="0"/>
          </a:p>
          <a:p>
            <a:r>
              <a:rPr lang="zh-CN" altLang="en-US" dirty="0"/>
              <a:t>客户端也需要身份认证的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2741-F03C-4D94-AD06-CD5115B5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Credentials – Token </a:t>
            </a:r>
            <a:r>
              <a:rPr lang="zh-CN" altLang="en-US" dirty="0"/>
              <a:t>请求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0723D-064A-448B-8318-C76174FB0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431" y="2084046"/>
            <a:ext cx="5197151" cy="34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99B82-04A8-49B5-828F-475007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Credentials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77333-A7E3-4134-8C4A-6ED6E3BEA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15015"/>
            <a:ext cx="7188199" cy="48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6AF9-BBCA-45D4-876F-6F438F2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/>
              <a:t>Resource Owner Password Credentials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8B51-2B7B-4C59-AE5D-8370823E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资源所有者的密码凭证（例如用户名和密码）直接被用来请求</a:t>
            </a:r>
            <a:r>
              <a:rPr lang="en-US" altLang="zh-CN" dirty="0"/>
              <a:t>Access Token</a:t>
            </a:r>
          </a:p>
          <a:p>
            <a:r>
              <a:rPr lang="zh-CN" altLang="en-US" dirty="0"/>
              <a:t>通常用于遗留的应用</a:t>
            </a:r>
            <a:endParaRPr lang="en-US" altLang="zh-CN" dirty="0"/>
          </a:p>
          <a:p>
            <a:r>
              <a:rPr lang="zh-CN" altLang="en-US" dirty="0"/>
              <a:t>资源所有者和客户端应用之间必须高度信任</a:t>
            </a:r>
            <a:endParaRPr lang="en-US" altLang="zh-CN" dirty="0"/>
          </a:p>
          <a:p>
            <a:r>
              <a:rPr lang="zh-CN" altLang="en-US" dirty="0"/>
              <a:t>其它授权方式不可用的时候才使用，尽量不用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6AF9-BBCA-45D4-876F-6F438F21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200"/>
              <a:t>Password Credentials – Token </a:t>
            </a:r>
            <a:r>
              <a:rPr lang="zh-CN" altLang="en-US" sz="4200"/>
              <a:t>请求</a:t>
            </a:r>
            <a:endParaRPr lang="en-US" sz="4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3EAA2-40A7-41D0-8268-3DC0D1E8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491" y="2049210"/>
            <a:ext cx="4703017" cy="35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6AF9-BBCA-45D4-876F-6F438F21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Password Credentials – Token </a:t>
            </a:r>
            <a:r>
              <a:rPr lang="zh-CN" altLang="en-US" sz="4200" dirty="0"/>
              <a:t>响应</a:t>
            </a:r>
            <a:endParaRPr lang="en-US" sz="4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43BB-7F88-4C21-8D5A-E628F4EA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4CD49-6740-4550-B3EE-E66D5931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90" y="2512219"/>
            <a:ext cx="6208820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内容</vt:lpstr>
      <vt:lpstr>Client Credentials</vt:lpstr>
      <vt:lpstr>Client Credentials – Token 请求</vt:lpstr>
      <vt:lpstr>Client Credentials</vt:lpstr>
      <vt:lpstr>Resource Owner Password Credentials</vt:lpstr>
      <vt:lpstr>Password Credentials – Token 请求</vt:lpstr>
      <vt:lpstr>Password Credentials – Token 响应</vt:lpstr>
      <vt:lpstr>Resource Owner Password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2019-02-16T03:00:54Z</dcterms:created>
  <dcterms:modified xsi:type="dcterms:W3CDTF">2019-02-16T03:02:39Z</dcterms:modified>
</cp:coreProperties>
</file>