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2"/>
  </p:notesMasterIdLst>
  <p:sldIdLst>
    <p:sldId id="257" r:id="rId2"/>
    <p:sldId id="266" r:id="rId3"/>
    <p:sldId id="281" r:id="rId4"/>
    <p:sldId id="267" r:id="rId5"/>
    <p:sldId id="282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D6DF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636" y="11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21/02/2019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9927" y="3444079"/>
            <a:ext cx="435215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Identity Server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41064" y="4150067"/>
            <a:ext cx="33098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zh-CN" altLang="en-US" sz="2000" dirty="0">
                <a:solidFill>
                  <a:schemeClr val="bg1"/>
                </a:solidFill>
              </a:rPr>
              <a:t>杨旭 </a:t>
            </a:r>
            <a:r>
              <a:rPr lang="en-US" altLang="zh-CN" sz="2000" dirty="0">
                <a:solidFill>
                  <a:schemeClr val="bg1"/>
                </a:solidFill>
              </a:rPr>
              <a:t>.NET Core + Angular Dev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F009AE9F-DCC6-4B00-A7AA-1372A6F7D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15" y="4705496"/>
            <a:ext cx="933676" cy="933676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7947EDC-00C2-4BE5-8FDF-1DEF94F5FB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91" y="4705496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0B96-06E5-40C9-AB4B-3BF1C52F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2A2B-5FAC-4BC8-9B53-5095892F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oidc-client.js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4" name="Picture 3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F4F28C0B-768E-40E0-8A6C-3C66C3500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20" y="1827620"/>
            <a:ext cx="3202759" cy="320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0646-8FDA-4748-8916-36CD6086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配套源码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97F1-0AF9-4FE1-B1FE-754F165B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https://github.com/solenovex/</a:t>
            </a:r>
            <a:r>
              <a:rPr lang="en-US" dirty="0">
                <a:highlight>
                  <a:srgbClr val="5FD6DF"/>
                </a:highlight>
              </a:rPr>
              <a:t>Identity-Server-4-Tutorial-Demo-Code</a:t>
            </a:r>
          </a:p>
        </p:txBody>
      </p:sp>
    </p:spTree>
    <p:extLst>
      <p:ext uri="{BB962C8B-B14F-4D97-AF65-F5344CB8AC3E}">
        <p14:creationId xmlns:p14="http://schemas.microsoft.com/office/powerpoint/2010/main" val="304968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7CB-25D7-4CE3-92FA-56E155C3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A80D-95EF-47BC-BF55-B3B9FEB4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Implicit Flow</a:t>
            </a:r>
            <a:r>
              <a:rPr lang="zh-CN" altLang="en-US" dirty="0"/>
              <a:t>保护</a:t>
            </a:r>
            <a:r>
              <a:rPr lang="en-US" altLang="zh-CN" dirty="0"/>
              <a:t>Angular (SPA)</a:t>
            </a:r>
            <a:r>
              <a:rPr lang="zh-CN" altLang="en-US" dirty="0"/>
              <a:t>客户端</a:t>
            </a:r>
            <a:endParaRPr lang="en-US" altLang="zh-CN" dirty="0"/>
          </a:p>
          <a:p>
            <a:pPr lvl="1"/>
            <a:r>
              <a:rPr lang="zh-CN" altLang="en-US" dirty="0"/>
              <a:t>并访问被保护资源</a:t>
            </a:r>
            <a:endParaRPr lang="en-US" altLang="zh-CN" dirty="0"/>
          </a:p>
          <a:p>
            <a:pPr lvl="1"/>
            <a:r>
              <a:rPr lang="zh-CN" altLang="en-US"/>
              <a:t>刷</a:t>
            </a:r>
            <a:r>
              <a:rPr lang="zh-CN" altLang="en-US" dirty="0"/>
              <a:t>新</a:t>
            </a:r>
            <a:r>
              <a:rPr lang="en-US" altLang="zh-CN" dirty="0"/>
              <a:t>Access Token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generated with high confidence">
            <a:extLst>
              <a:ext uri="{FF2B5EF4-FFF2-40B4-BE49-F238E27FC236}">
                <a16:creationId xmlns:a16="http://schemas.microsoft.com/office/drawing/2014/main" id="{285E5B13-B75B-4FF7-8B88-773A02FA9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AE0D1-B0EF-4FBB-8CB7-9D36D216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建立</a:t>
            </a:r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Angular 7</a:t>
            </a:r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项目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94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2F4D-6030-44D7-86B4-0C275F34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8667-EC55-49D1-BAB0-0CB38C00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用于“公共”客户端</a:t>
            </a:r>
            <a:endParaRPr lang="en-US" altLang="zh-CN" dirty="0"/>
          </a:p>
          <a:p>
            <a:r>
              <a:rPr lang="zh-CN" altLang="en-US" dirty="0"/>
              <a:t>最好是客户端应用可以直接从浏览器访问资源</a:t>
            </a:r>
            <a:endParaRPr lang="en-US" altLang="zh-CN" dirty="0"/>
          </a:p>
          <a:p>
            <a:r>
              <a:rPr lang="zh-CN" altLang="en-US" dirty="0"/>
              <a:t>没有显式的客户端身份认证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9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423A5-7AB2-4A86-8051-F9EEA736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Implicit Flow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7C5F3D2F-9D07-4650-B415-2C3901A9D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4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2CD74-B750-4BE6-A156-B4481586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2600">
                <a:solidFill>
                  <a:srgbClr val="FFFFFF"/>
                </a:solidFill>
              </a:rPr>
              <a:t>Implicit Flow </a:t>
            </a:r>
            <a:r>
              <a:rPr lang="zh-CN" altLang="en-US" sz="2600">
                <a:solidFill>
                  <a:srgbClr val="FFFFFF"/>
                </a:solidFill>
              </a:rPr>
              <a:t>请求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280721C-4288-49EE-BF8D-6A1CE8AA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05717"/>
            <a:ext cx="7188199" cy="210630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AAE10A-60AB-46F5-A34B-726CE4DA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772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CBD74-BCF4-4785-BF2D-C1C50EFE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2600">
                <a:solidFill>
                  <a:srgbClr val="FFFFFF"/>
                </a:solidFill>
              </a:rPr>
              <a:t>Implicit Flow </a:t>
            </a:r>
            <a:r>
              <a:rPr lang="zh-CN" altLang="en-US" sz="2600">
                <a:solidFill>
                  <a:srgbClr val="FFFFFF"/>
                </a:solidFill>
              </a:rPr>
              <a:t>响应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B722B3E-A754-4381-8DD8-4A69CAFF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61793"/>
            <a:ext cx="7188199" cy="159415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524D2-1BF8-44BA-A258-1D2C2B2D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597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Slide 1</vt:lpstr>
      <vt:lpstr>Slide 11</vt:lpstr>
      <vt:lpstr>配套源码</vt:lpstr>
      <vt:lpstr>内容</vt:lpstr>
      <vt:lpstr>建立Angular 7项目</vt:lpstr>
      <vt:lpstr>Implicit Flow</vt:lpstr>
      <vt:lpstr>Implicit Flow</vt:lpstr>
      <vt:lpstr>Implicit Flow 请求</vt:lpstr>
      <vt:lpstr>Implicit Flow 响应</vt:lpstr>
      <vt:lpstr>安装库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2019-02-20T11:39:45Z</dcterms:created>
  <dcterms:modified xsi:type="dcterms:W3CDTF">2019-02-20T21:34:21Z</dcterms:modified>
</cp:coreProperties>
</file>