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6"/>
  </p:notesMasterIdLst>
  <p:sldIdLst>
    <p:sldId id="257" r:id="rId2"/>
    <p:sldId id="266" r:id="rId3"/>
    <p:sldId id="281" r:id="rId4"/>
    <p:sldId id="267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D6DF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636" y="11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9927" y="3444079"/>
            <a:ext cx="435215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Identity Server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41064" y="4150067"/>
            <a:ext cx="33098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zh-CN" altLang="en-US" sz="2000" dirty="0">
                <a:solidFill>
                  <a:schemeClr val="bg1"/>
                </a:solidFill>
              </a:rPr>
              <a:t>杨旭 </a:t>
            </a:r>
            <a:r>
              <a:rPr lang="en-US" altLang="zh-CN" sz="2000" dirty="0">
                <a:solidFill>
                  <a:schemeClr val="bg1"/>
                </a:solidFill>
              </a:rPr>
              <a:t>.NET Core + Angular Dev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009AE9F-DCC6-4B00-A7AA-1372A6F7D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15" y="4705496"/>
            <a:ext cx="933676" cy="933676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7947EDC-00C2-4BE5-8FDF-1DEF94F5F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91" y="4705496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F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E4198-5615-4848-A321-D542F15B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三种</a:t>
            </a:r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响应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https://images2018.cnblogs.com/blog/986268/201807/986268-20180704150955533-1691619336.png">
            <a:extLst>
              <a:ext uri="{FF2B5EF4-FFF2-40B4-BE49-F238E27FC236}">
                <a16:creationId xmlns:a16="http://schemas.microsoft.com/office/drawing/2014/main" id="{45DABA4B-66BB-4965-BF9A-A6B5AB86CB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60386"/>
            <a:ext cx="7188199" cy="253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6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41905-88D5-4B4A-8A1E-D0CBF296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Hybrid Flow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814A-3CDD-4981-927F-ED78FA8D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/>
              <a:t>而根据其</a:t>
            </a:r>
            <a:r>
              <a:rPr lang="en-US" sz="2400"/>
              <a:t>response_type</a:t>
            </a:r>
            <a:r>
              <a:rPr lang="zh-CN" altLang="en-US" sz="2400"/>
              <a:t>的不同</a:t>
            </a:r>
            <a:r>
              <a:rPr lang="en-US" altLang="zh-CN" sz="2400"/>
              <a:t>, </a:t>
            </a:r>
            <a:r>
              <a:rPr lang="zh-CN" altLang="en-US" sz="2400"/>
              <a:t>它又分为三种情况</a:t>
            </a:r>
            <a:r>
              <a:rPr lang="en-US" altLang="zh-CN" sz="2400"/>
              <a:t>:</a:t>
            </a:r>
          </a:p>
          <a:p>
            <a:r>
              <a:rPr lang="en-US" sz="2400"/>
              <a:t>response_type=code id_token</a:t>
            </a:r>
          </a:p>
          <a:p>
            <a:r>
              <a:rPr lang="en-US" sz="2400"/>
              <a:t>response_type=code token</a:t>
            </a:r>
          </a:p>
          <a:p>
            <a:r>
              <a:rPr lang="en-US" sz="2400"/>
              <a:t>response_type=code id_token token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8590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5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05439-522B-43B9-BAB1-A1DA3191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1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1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response_type</a:t>
            </a:r>
            <a:r>
              <a:rPr lang="en-US" sz="1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=code </a:t>
            </a:r>
            <a:r>
              <a:rPr lang="en-US" sz="1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id_token</a:t>
            </a:r>
            <a:r>
              <a:rPr lang="en-US" sz="1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1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82" name="Picture 2" descr="https://images2018.cnblogs.com/blog/986268/201807/986268-20180704102648217-528085578.png">
            <a:extLst>
              <a:ext uri="{FF2B5EF4-FFF2-40B4-BE49-F238E27FC236}">
                <a16:creationId xmlns:a16="http://schemas.microsoft.com/office/drawing/2014/main" id="{49ABEDB4-4D6F-4B18-A2B5-BC0F10602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31" y="961812"/>
            <a:ext cx="5302136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45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4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DF3E3-3A91-4440-9F59-1EB18BA4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1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1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response_type</a:t>
            </a:r>
            <a:r>
              <a:rPr lang="en-US" sz="1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=code token:</a:t>
            </a:r>
            <a:endParaRPr lang="en-US" sz="1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https://images2018.cnblogs.com/blog/986268/201807/986268-20180704103002741-349872922.png">
            <a:extLst>
              <a:ext uri="{FF2B5EF4-FFF2-40B4-BE49-F238E27FC236}">
                <a16:creationId xmlns:a16="http://schemas.microsoft.com/office/drawing/2014/main" id="{2814C3B1-9EEE-4185-B616-955E6AA184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58" y="961812"/>
            <a:ext cx="5509482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27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4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7275-1B19-4286-B517-15A96F8B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1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1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response_type</a:t>
            </a:r>
            <a:r>
              <a:rPr lang="en-US" sz="1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=code </a:t>
            </a:r>
            <a:r>
              <a:rPr lang="en-US" sz="1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id_token</a:t>
            </a:r>
            <a:r>
              <a:rPr lang="en-US" sz="1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token:</a:t>
            </a:r>
            <a:endParaRPr lang="en-US" sz="1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https://images2018.cnblogs.com/blog/986268/201807/986268-20180704103239198-1895248503.png">
            <a:extLst>
              <a:ext uri="{FF2B5EF4-FFF2-40B4-BE49-F238E27FC236}">
                <a16:creationId xmlns:a16="http://schemas.microsoft.com/office/drawing/2014/main" id="{46F20C2E-706A-494C-955B-8908CC22DF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18" y="961812"/>
            <a:ext cx="5700563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5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564D4-CA21-499C-893A-FBC8BB89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2600">
                <a:solidFill>
                  <a:srgbClr val="FFFFFF"/>
                </a:solidFill>
              </a:rPr>
              <a:t>请求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10245" name="Picture 2" descr="https://images2018.cnblogs.com/blog/986268/201807/986268-20180704145614176-239360294.png">
            <a:extLst>
              <a:ext uri="{FF2B5EF4-FFF2-40B4-BE49-F238E27FC236}">
                <a16:creationId xmlns:a16="http://schemas.microsoft.com/office/drawing/2014/main" id="{5E1C9C98-1F10-4418-88DE-C901876D5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55216"/>
            <a:ext cx="7188199" cy="20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Content Placeholder 10246">
            <a:extLst>
              <a:ext uri="{FF2B5EF4-FFF2-40B4-BE49-F238E27FC236}">
                <a16:creationId xmlns:a16="http://schemas.microsoft.com/office/drawing/2014/main" id="{8BCAEAC5-F1F0-4DF3-AD0D-9BD653BB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599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564D4-CA21-499C-893A-FBC8BB89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2600" dirty="0">
                <a:solidFill>
                  <a:srgbClr val="FFFFFF"/>
                </a:solidFill>
              </a:rPr>
              <a:t>响应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0247" name="Content Placeholder 10246">
            <a:extLst>
              <a:ext uri="{FF2B5EF4-FFF2-40B4-BE49-F238E27FC236}">
                <a16:creationId xmlns:a16="http://schemas.microsoft.com/office/drawing/2014/main" id="{8BCAEAC5-F1F0-4DF3-AD0D-9BD653BB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2EF1088-BD78-477F-AE36-9E434A0C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15" y="2335051"/>
            <a:ext cx="6766279" cy="10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E8DAA-A8AC-4C2D-94E3-4504689D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实例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927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3067F-4C97-41F5-92F6-7CA63227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Claims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22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025B8-10B7-4E98-8FCA-A956955B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RBAC vs ABAC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 descr="https://images2018.cnblogs.com/blog/986268/201807/986268-20180709082149002-1542712802.png">
            <a:extLst>
              <a:ext uri="{FF2B5EF4-FFF2-40B4-BE49-F238E27FC236}">
                <a16:creationId xmlns:a16="http://schemas.microsoft.com/office/drawing/2014/main" id="{6D2D3714-8986-4646-A2F6-39AC0605F9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654868"/>
            <a:ext cx="11496821" cy="37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4" name="Picture 3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F4F28C0B-768E-40E0-8A6C-3C66C3500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20" y="1827620"/>
            <a:ext cx="3202759" cy="32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6940D-2A88-4854-ABD4-CF8F1B6A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授权结构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https://images2018.cnblogs.com/blog/986268/201807/986268-20180709092709327-756272837.png">
            <a:extLst>
              <a:ext uri="{FF2B5EF4-FFF2-40B4-BE49-F238E27FC236}">
                <a16:creationId xmlns:a16="http://schemas.microsoft.com/office/drawing/2014/main" id="{219CDCE5-FF8D-4328-ABD9-FE48A680E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61" y="2509911"/>
            <a:ext cx="957517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24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80AC-5AE6-4DDC-9050-169690FE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vs Reference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D517-8E24-4C46-A142-99713AD8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JWT</a:t>
            </a:r>
            <a:r>
              <a:rPr lang="zh-CN" altLang="en-US" dirty="0"/>
              <a:t>：信息自包含，验证时无需和</a:t>
            </a:r>
            <a:r>
              <a:rPr lang="en-US" altLang="zh-CN" dirty="0"/>
              <a:t>IDP</a:t>
            </a:r>
            <a:r>
              <a:rPr lang="zh-CN" altLang="en-US" dirty="0"/>
              <a:t>通信</a:t>
            </a:r>
            <a:endParaRPr lang="en-US" altLang="zh-CN" dirty="0"/>
          </a:p>
          <a:p>
            <a:r>
              <a:rPr lang="en-US" altLang="zh-CN" dirty="0"/>
              <a:t>JWT</a:t>
            </a:r>
            <a:r>
              <a:rPr lang="zh-CN" altLang="en-US" dirty="0"/>
              <a:t>：没有提供直接的生命周期控制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80AC-5AE6-4DDC-9050-169690FE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vs Reference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D517-8E24-4C46-A142-99713AD8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Token </a:t>
            </a:r>
            <a:r>
              <a:rPr lang="zh-CN" altLang="en-US" dirty="0"/>
              <a:t>：就是一个身份标识，连接到在</a:t>
            </a:r>
            <a:r>
              <a:rPr lang="en-US" altLang="zh-CN" dirty="0"/>
              <a:t>IDP</a:t>
            </a:r>
            <a:r>
              <a:rPr lang="zh-CN" altLang="en-US" dirty="0"/>
              <a:t>存储的</a:t>
            </a:r>
            <a:r>
              <a:rPr lang="en-US" altLang="zh-CN" dirty="0"/>
              <a:t>Token</a:t>
            </a:r>
          </a:p>
          <a:p>
            <a:r>
              <a:rPr lang="en-US" dirty="0"/>
              <a:t>Reference Token </a:t>
            </a:r>
            <a:r>
              <a:rPr lang="zh-CN" altLang="en-US" dirty="0"/>
              <a:t>：</a:t>
            </a:r>
            <a:r>
              <a:rPr lang="en-US" altLang="zh-CN" dirty="0"/>
              <a:t>Token </a:t>
            </a:r>
            <a:r>
              <a:rPr lang="en-US" altLang="zh-CN" dirty="0" err="1"/>
              <a:t>instrospection</a:t>
            </a:r>
            <a:r>
              <a:rPr lang="en-US" altLang="zh-CN" dirty="0"/>
              <a:t> endpoint</a:t>
            </a:r>
          </a:p>
          <a:p>
            <a:r>
              <a:rPr lang="en-US" dirty="0"/>
              <a:t>Reference Token </a:t>
            </a:r>
            <a:r>
              <a:rPr lang="zh-CN" altLang="en-US" dirty="0"/>
              <a:t>：直接的生命周期控制，但是与</a:t>
            </a:r>
            <a:r>
              <a:rPr lang="en-US" altLang="zh-CN" dirty="0"/>
              <a:t>IDP</a:t>
            </a:r>
            <a:r>
              <a:rPr lang="zh-CN" altLang="en-US" dirty="0"/>
              <a:t>的通信很频繁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4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7450-131D-46FC-82AA-0B2218F7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撤销 </a:t>
            </a:r>
            <a:r>
              <a:rPr lang="en-US" altLang="zh-CN" dirty="0"/>
              <a:t>Tokens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1DB1-B1A8-443F-9F05-2DB47355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直接从存储里删除</a:t>
            </a:r>
            <a:r>
              <a:rPr lang="en-US" altLang="zh-CN" dirty="0"/>
              <a:t>Token</a:t>
            </a:r>
          </a:p>
          <a:p>
            <a:r>
              <a:rPr lang="zh-CN" altLang="en-US" dirty="0"/>
              <a:t>客户端通过</a:t>
            </a:r>
            <a:r>
              <a:rPr lang="en-US" altLang="zh-CN" dirty="0"/>
              <a:t>Token</a:t>
            </a:r>
            <a:r>
              <a:rPr lang="zh-CN" altLang="en-US" dirty="0"/>
              <a:t>撤销端点来撤销</a:t>
            </a:r>
            <a:r>
              <a:rPr lang="en-US" altLang="zh-CN" dirty="0"/>
              <a:t>Tokens</a:t>
            </a:r>
          </a:p>
          <a:p>
            <a:r>
              <a:rPr lang="zh-CN" altLang="en-US" dirty="0"/>
              <a:t>只对</a:t>
            </a:r>
            <a:r>
              <a:rPr lang="en-US" altLang="zh-CN" dirty="0"/>
              <a:t>Reference Token</a:t>
            </a:r>
            <a:r>
              <a:rPr lang="zh-CN" altLang="en-US" dirty="0"/>
              <a:t>有效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1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D457-68A0-48F7-894C-529FB1F2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第三方身份提供商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C66E-9AB5-434C-B8B3-449B88B8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</a:p>
          <a:p>
            <a:r>
              <a:rPr lang="en-US" altLang="zh-CN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0646-8FDA-4748-8916-36CD6086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配套源码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97F1-0AF9-4FE1-B1FE-754F165B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https://github.com/solenovex/</a:t>
            </a:r>
            <a:r>
              <a:rPr lang="en-US" dirty="0">
                <a:highlight>
                  <a:srgbClr val="5FD6DF"/>
                </a:highlight>
              </a:rPr>
              <a:t>Identity-Server-4-Tutorial-Demo-Code</a:t>
            </a:r>
          </a:p>
        </p:txBody>
      </p:sp>
    </p:spTree>
    <p:extLst>
      <p:ext uri="{BB962C8B-B14F-4D97-AF65-F5344CB8AC3E}">
        <p14:creationId xmlns:p14="http://schemas.microsoft.com/office/powerpoint/2010/main" val="304968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7CB-25D7-4CE3-92FA-56E155C3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A80D-95EF-47BC-BF55-B3B9FEB4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Hybrid Flow</a:t>
            </a:r>
            <a:r>
              <a:rPr lang="zh-CN" altLang="en-US" dirty="0"/>
              <a:t>保护</a:t>
            </a:r>
            <a:r>
              <a:rPr lang="en-US" altLang="zh-CN" dirty="0"/>
              <a:t>ASP.NET Core MVC</a:t>
            </a:r>
            <a:r>
              <a:rPr lang="zh-CN" altLang="en-US" dirty="0"/>
              <a:t>客户端</a:t>
            </a:r>
            <a:endParaRPr lang="en-US" altLang="zh-CN" dirty="0"/>
          </a:p>
          <a:p>
            <a:pPr lvl="1"/>
            <a:r>
              <a:rPr lang="zh-CN" altLang="en-US" dirty="0"/>
              <a:t>并访问被保护资源</a:t>
            </a:r>
            <a:endParaRPr lang="en-US" altLang="zh-CN" dirty="0"/>
          </a:p>
          <a:p>
            <a:pPr lvl="1"/>
            <a:r>
              <a:rPr lang="zh-CN" altLang="en-US" dirty="0"/>
              <a:t>刷新</a:t>
            </a:r>
            <a:r>
              <a:rPr lang="en-US" altLang="zh-CN" dirty="0"/>
              <a:t>Access Token</a:t>
            </a:r>
          </a:p>
          <a:p>
            <a:pPr lvl="1"/>
            <a:r>
              <a:rPr lang="zh-CN" altLang="en-US" dirty="0"/>
              <a:t>处理</a:t>
            </a:r>
            <a:r>
              <a:rPr lang="en-US" altLang="zh-CN" dirty="0"/>
              <a:t>Claims</a:t>
            </a:r>
          </a:p>
          <a:p>
            <a:pPr lvl="1"/>
            <a:r>
              <a:rPr lang="zh-CN" altLang="en-US" dirty="0"/>
              <a:t>基于策略的权限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D5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50DE7-10B7-4321-9562-2CAB5BB8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OAuth 2.0 vs OpenID Connect</a:t>
            </a:r>
          </a:p>
        </p:txBody>
      </p:sp>
      <p:pic>
        <p:nvPicPr>
          <p:cNvPr id="1026" name="Picture 2" descr="https://images2018.cnblogs.com/blog/986268/201807/986268-20180704083726747-1097163998.png">
            <a:extLst>
              <a:ext uri="{FF2B5EF4-FFF2-40B4-BE49-F238E27FC236}">
                <a16:creationId xmlns:a16="http://schemas.microsoft.com/office/drawing/2014/main" id="{6F2FA630-EDE0-46E9-ADC5-1D30DB9526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417" y="961812"/>
            <a:ext cx="6362564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6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29806-CDC8-41CA-BDAC-2ED13C04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客户端</a:t>
            </a:r>
            <a:b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机密 </a:t>
            </a:r>
            <a:b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公开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s://images2018.cnblogs.com/blog/986268/201807/986268-20180704093905505-2028352105.png">
            <a:extLst>
              <a:ext uri="{FF2B5EF4-FFF2-40B4-BE49-F238E27FC236}">
                <a16:creationId xmlns:a16="http://schemas.microsoft.com/office/drawing/2014/main" id="{004FA00E-662E-46CA-92EC-B189AD88B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73171"/>
            <a:ext cx="7188199" cy="470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8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4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482EE-32C4-4689-A610-60DF0C84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端点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https://images2018.cnblogs.com/blog/986268/201807/986268-20180704092733876-1574054625.png">
            <a:extLst>
              <a:ext uri="{FF2B5EF4-FFF2-40B4-BE49-F238E27FC236}">
                <a16:creationId xmlns:a16="http://schemas.microsoft.com/office/drawing/2014/main" id="{3AB05B37-D7A3-4EFA-B705-8B6ADA237B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26" y="961812"/>
            <a:ext cx="5887746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5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BD873-6177-4883-8230-5B5063C4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OAuth 2.0 vs OpenID Connect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https://images2018.cnblogs.com/blog/986268/201807/986268-20180704103729547-777301536.png">
            <a:extLst>
              <a:ext uri="{FF2B5EF4-FFF2-40B4-BE49-F238E27FC236}">
                <a16:creationId xmlns:a16="http://schemas.microsoft.com/office/drawing/2014/main" id="{341DF564-4DBE-4D0D-A80A-BFC24C2702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96" y="961812"/>
            <a:ext cx="655280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3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0096-C757-4654-92FE-45493778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OpenID Connect Flows</a:t>
            </a:r>
          </a:p>
        </p:txBody>
      </p:sp>
      <p:pic>
        <p:nvPicPr>
          <p:cNvPr id="5122" name="Picture 2" descr="https://images2018.cnblogs.com/blog/986268/201807/986268-20180704095638661-1627539904.png">
            <a:extLst>
              <a:ext uri="{FF2B5EF4-FFF2-40B4-BE49-F238E27FC236}">
                <a16:creationId xmlns:a16="http://schemas.microsoft.com/office/drawing/2014/main" id="{DD97E561-DD78-4AE2-B3EB-30436DD6CA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97" y="961812"/>
            <a:ext cx="499340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0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Rockwell</vt:lpstr>
      <vt:lpstr>Segoe UI Light</vt:lpstr>
      <vt:lpstr>Office Theme</vt:lpstr>
      <vt:lpstr>Slide 1</vt:lpstr>
      <vt:lpstr>Slide 11</vt:lpstr>
      <vt:lpstr>配套源码</vt:lpstr>
      <vt:lpstr>内容</vt:lpstr>
      <vt:lpstr>OAuth 2.0 vs OpenID Connect</vt:lpstr>
      <vt:lpstr>客户端 机密  vs  公开</vt:lpstr>
      <vt:lpstr>端点</vt:lpstr>
      <vt:lpstr>OAuth 2.0 vs OpenID Connect</vt:lpstr>
      <vt:lpstr>OpenID Connect Flows</vt:lpstr>
      <vt:lpstr>三种Flow响应</vt:lpstr>
      <vt:lpstr>Hybrid Flow</vt:lpstr>
      <vt:lpstr>1. response_type=code id_token:</vt:lpstr>
      <vt:lpstr>2. response_type=code token:</vt:lpstr>
      <vt:lpstr>3. response_type=code id_token token:</vt:lpstr>
      <vt:lpstr>请求</vt:lpstr>
      <vt:lpstr>响应</vt:lpstr>
      <vt:lpstr>实例</vt:lpstr>
      <vt:lpstr>Claims</vt:lpstr>
      <vt:lpstr>RBAC vs ABAC</vt:lpstr>
      <vt:lpstr>授权结构</vt:lpstr>
      <vt:lpstr>JWT vs Reference Token</vt:lpstr>
      <vt:lpstr>JWT vs Reference Token</vt:lpstr>
      <vt:lpstr>撤销 Tokens</vt:lpstr>
      <vt:lpstr>第三方身份提供商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2019-02-20T22:13:46Z</dcterms:created>
  <dcterms:modified xsi:type="dcterms:W3CDTF">2019-02-21T22:34:42Z</dcterms:modified>
</cp:coreProperties>
</file>