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3" name="1174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6683" y="-658284"/>
            <a:ext cx="3112666" cy="3112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20140408134153-130090423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58500" y="89731"/>
            <a:ext cx="1975812" cy="143426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Shape 101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1" name="Shape 111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4" name="1174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6683" y="-658284"/>
            <a:ext cx="3112666" cy="3112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20140408134153-130090423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58500" y="89731"/>
            <a:ext cx="1975812" cy="143426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26" name="1174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683" y="-531284"/>
            <a:ext cx="3112666" cy="3112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20140408134153-130090423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5500" y="216731"/>
            <a:ext cx="1975812" cy="143426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3" name="1174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41867" y="-655143"/>
            <a:ext cx="3048001" cy="304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20140408134153-130090423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6166" y="115611"/>
            <a:ext cx="2075307" cy="15064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4" name="Shape 84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1 删除和插入单元格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258233" y="2586566"/>
            <a:ext cx="11910551" cy="6286501"/>
          </a:xfrm>
          <a:prstGeom prst="rect">
            <a:avLst/>
          </a:prstGeom>
        </p:spPr>
        <p:txBody>
          <a:bodyPr anchor="t"/>
          <a:lstStyle/>
          <a:p>
            <a:pPr marL="419805" indent="-419805" defTabSz="266700">
              <a:spcBef>
                <a:spcPts val="500"/>
              </a:spcBef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单元格添加和删除</a:t>
            </a:r>
          </a:p>
          <a:p>
            <a:pPr marL="419805" indent="-419805" defTabSz="266700">
              <a:spcBef>
                <a:spcPts val="500"/>
              </a:spcBef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19805" indent="-419805" defTabSz="266700">
              <a:spcBef>
                <a:spcPts val="500"/>
              </a:spcBef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19805" indent="-419805" defTabSz="266700">
              <a:spcBef>
                <a:spcPts val="500"/>
              </a:spcBef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19805" indent="-419805" defTabSz="266700">
              <a:spcBef>
                <a:spcPts val="500"/>
              </a:spcBef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19805" indent="-419805" defTabSz="266700">
              <a:spcBef>
                <a:spcPts val="500"/>
              </a:spcBef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删除确认步骤</a:t>
            </a:r>
          </a:p>
        </p:txBody>
      </p:sp>
      <p:pic>
        <p:nvPicPr>
          <p:cNvPr id="138" name="屏幕快照 2016-10-17 上午11.1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883" y="3373966"/>
            <a:ext cx="6845301" cy="20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屏幕快照 2016-10-17 上午11.18.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4600" y="5541433"/>
            <a:ext cx="6858000" cy="200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屏幕快照 2016-10-17 上午11.18.3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59200" y="7658100"/>
            <a:ext cx="6908800" cy="207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1 删除和插入单元格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258233" y="2586566"/>
            <a:ext cx="11910551" cy="6286501"/>
          </a:xfrm>
          <a:prstGeom prst="rect">
            <a:avLst/>
          </a:prstGeom>
        </p:spPr>
        <p:txBody>
          <a:bodyPr anchor="t"/>
          <a:lstStyle/>
          <a:p>
            <a:pPr marL="419805" indent="-419805" defTabSz="266700">
              <a:spcBef>
                <a:spcPts val="500"/>
              </a:spcBef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44" name="屏幕快照 2016-10-17 上午11.1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2867" y="2444032"/>
            <a:ext cx="5059066" cy="6571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1 删除和插入单元格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258233" y="2586566"/>
            <a:ext cx="11910551" cy="6286501"/>
          </a:xfrm>
          <a:prstGeom prst="rect">
            <a:avLst/>
          </a:prstGeom>
        </p:spPr>
        <p:txBody>
          <a:bodyPr anchor="t"/>
          <a:lstStyle/>
          <a:p>
            <a:pPr marL="419805" indent="-419805" defTabSz="266700">
              <a:spcBef>
                <a:spcPts val="500"/>
              </a:spcBef>
              <a:defRPr b="1"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48" name="屏幕快照 2016-10-17 上午11.20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542348"/>
            <a:ext cx="13004801" cy="4930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2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</a:p>
          <a:p>
            <a:pPr>
              <a:defRPr b="1" sz="5200">
                <a:latin typeface="Helvetica"/>
                <a:ea typeface="Helvetica"/>
                <a:cs typeface="Helvetica"/>
                <a:sym typeface="Helvetica"/>
              </a:defRPr>
            </a:pPr>
            <a:r>
              <a:t>2   集合视图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579966" y="2518833"/>
            <a:ext cx="11940647" cy="6286501"/>
          </a:xfrm>
          <a:prstGeom prst="rect">
            <a:avLst/>
          </a:prstGeom>
        </p:spPr>
        <p:txBody>
          <a:bodyPr anchor="t"/>
          <a:lstStyle/>
          <a:p>
            <a:pPr marL="0" indent="0" defTabSz="397256">
              <a:spcBef>
                <a:spcPts val="2800"/>
              </a:spcBef>
              <a:buSzTx/>
              <a:buNone/>
              <a:defRPr b="1" sz="2720">
                <a:latin typeface="Helvetica"/>
                <a:ea typeface="Helvetica"/>
                <a:cs typeface="Helvetica"/>
                <a:sym typeface="Helvetica"/>
              </a:defRPr>
            </a:pPr>
            <a:r>
              <a:t>1、集合视图由4部分组成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b="1" sz="2720">
                <a:latin typeface="Helvetica"/>
                <a:ea typeface="Helvetica"/>
                <a:cs typeface="Helvetica"/>
                <a:sym typeface="Helvetica"/>
              </a:defRPr>
            </a:pPr>
            <a:r>
              <a:t>单元格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b="1" sz="2720">
                <a:latin typeface="Helvetica"/>
                <a:ea typeface="Helvetica"/>
                <a:cs typeface="Helvetica"/>
                <a:sym typeface="Helvetica"/>
              </a:defRPr>
            </a:pPr>
            <a:r>
              <a:t>节：一行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b="1" sz="2720">
                <a:latin typeface="Helvetica"/>
                <a:ea typeface="Helvetica"/>
                <a:cs typeface="Helvetica"/>
                <a:sym typeface="Helvetica"/>
              </a:defRPr>
            </a:pPr>
            <a:r>
              <a:t>补充视图:节的头和脚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b="1" sz="2720">
                <a:latin typeface="Helvetica"/>
                <a:ea typeface="Helvetica"/>
                <a:cs typeface="Helvetica"/>
                <a:sym typeface="Helvetica"/>
              </a:defRPr>
            </a:pPr>
            <a:r>
              <a:t>装饰视图：背景视图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b="1" sz="272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7256">
              <a:spcBef>
                <a:spcPts val="2800"/>
              </a:spcBef>
              <a:buSzTx/>
              <a:buNone/>
              <a:defRPr b="1" sz="272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2" name="屏幕快照 2016-11-06 下午8.06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8054" y="2931468"/>
            <a:ext cx="9157972" cy="4882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  集合视图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579966" y="2518833"/>
            <a:ext cx="11940647" cy="628650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6" name="屏幕快照 2016-11-06 下午8.15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83" y="2277533"/>
            <a:ext cx="12112625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952500" y="-46567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b="1" sz="5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2.1 实例：奥运会比赛项目</a:t>
            </a:r>
          </a:p>
        </p:txBody>
      </p:sp>
      <p:pic>
        <p:nvPicPr>
          <p:cNvPr id="159" name="屏幕快照 2016-11-06 下午8.57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1650" y="1604433"/>
            <a:ext cx="5194300" cy="850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屏幕快照 2016-11-06 下午8.58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2833" y="2266950"/>
            <a:ext cx="3612426" cy="6330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2.1 实例：奥运会比赛项目</a:t>
            </a:r>
          </a:p>
        </p:txBody>
      </p:sp>
      <p:pic>
        <p:nvPicPr>
          <p:cNvPr id="163" name="屏幕快照 2016-11-06 下午8.16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9" y="2400930"/>
            <a:ext cx="12793462" cy="4951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