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9" r:id="rId3"/>
    <p:sldId id="262" r:id="rId4"/>
    <p:sldId id="260" r:id="rId5"/>
    <p:sldId id="258" r:id="rId6"/>
    <p:sldId id="263" r:id="rId7"/>
    <p:sldId id="264" r:id="rId8"/>
    <p:sldId id="266" r:id="rId9"/>
    <p:sldId id="265" r:id="rId10"/>
    <p:sldId id="268" r:id="rId11"/>
    <p:sldId id="269" r:id="rId12"/>
    <p:sldId id="283" r:id="rId13"/>
    <p:sldId id="282" r:id="rId14"/>
    <p:sldId id="279" r:id="rId15"/>
    <p:sldId id="280" r:id="rId16"/>
    <p:sldId id="281" r:id="rId17"/>
    <p:sldId id="272" r:id="rId18"/>
    <p:sldId id="274" r:id="rId19"/>
    <p:sldId id="273" r:id="rId20"/>
    <p:sldId id="275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D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62A9FF-F8E9-45CD-A819-668BEDD6F4FC}" v="540" dt="2023-09-20T21:04:47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79796" autoAdjust="0"/>
  </p:normalViewPr>
  <p:slideViewPr>
    <p:cSldViewPr snapToGrid="0">
      <p:cViewPr varScale="1">
        <p:scale>
          <a:sx n="101" d="100"/>
          <a:sy n="101" d="100"/>
        </p:scale>
        <p:origin x="1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33AC-43C8-4256-A738-0D9B869546A6}" type="datetimeFigureOut">
              <a:rPr lang="en-SG" smtClean="0"/>
              <a:t>23/9/23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94182-A971-4EBE-8478-D75A592B69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2751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94182-A971-4EBE-8478-D75A592B69B6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3756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new AL sampling algorithm, REAL, that explores selecting representative errors from the unlabeled pool.</a:t>
            </a:r>
          </a:p>
          <a:p>
            <a:r>
              <a:rPr lang="en-US" dirty="0"/>
              <a:t>We show Real consistently beats all the best-performing baselines on five text classification benchmark datasets in terms of both accuracy and F1-macro scores.</a:t>
            </a:r>
          </a:p>
          <a:p>
            <a:r>
              <a:rPr lang="en-US" dirty="0"/>
              <a:t>We empirically investigate error distribution and find that </a:t>
            </a:r>
          </a:p>
          <a:p>
            <a:pPr lvl="1"/>
            <a:r>
              <a:rPr lang="en-US" dirty="0"/>
              <a:t>most </a:t>
            </a:r>
            <a:r>
              <a:rPr lang="en-US" dirty="0" err="1"/>
              <a:t>errorsare</a:t>
            </a:r>
            <a:r>
              <a:rPr lang="en-US" dirty="0"/>
              <a:t> distributed along the decision boundary;</a:t>
            </a:r>
          </a:p>
          <a:p>
            <a:pPr lvl="1"/>
            <a:r>
              <a:rPr lang="en-US" dirty="0"/>
              <a:t>the distribution of selections made by Real align well with that of ground-truth errors.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94182-A971-4EBE-8478-D75A592B69B6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7666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FRM1000"/>
              </a:rPr>
              <a:t>Mean acc under a wide range of #clusters </a:t>
            </a:r>
            <a:r>
              <a:rPr lang="en-US" sz="1800" b="0" i="0" u="none" strike="noStrike" baseline="0" dirty="0">
                <a:latin typeface="CMMI10"/>
              </a:rPr>
              <a:t>K </a:t>
            </a:r>
            <a:r>
              <a:rPr lang="en-US" sz="1800" b="0" i="0" u="none" strike="noStrike" baseline="0" dirty="0">
                <a:latin typeface="SFRM1000"/>
              </a:rPr>
              <a:t>for </a:t>
            </a:r>
            <a:r>
              <a:rPr lang="en-US" sz="1800" b="0" i="0" u="none" strike="noStrike" baseline="0" dirty="0">
                <a:latin typeface="SFCC1000"/>
              </a:rPr>
              <a:t>Real </a:t>
            </a:r>
            <a:r>
              <a:rPr lang="en-US" sz="1800" b="0" i="0" u="none" strike="noStrike" baseline="0" dirty="0">
                <a:latin typeface="SFRM1000"/>
              </a:rPr>
              <a:t>against the best</a:t>
            </a:r>
          </a:p>
          <a:p>
            <a:pPr algn="l"/>
            <a:r>
              <a:rPr lang="en-US" sz="1800" b="0" i="0" u="none" strike="noStrike" baseline="0" dirty="0">
                <a:latin typeface="SFRM1000"/>
              </a:rPr>
              <a:t>baseline </a:t>
            </a:r>
            <a:r>
              <a:rPr lang="en-US" sz="1800" b="0" i="0" u="none" strike="noStrike" baseline="0" dirty="0" err="1">
                <a:latin typeface="SFCC1000"/>
              </a:rPr>
              <a:t>AcTune</a:t>
            </a:r>
            <a:r>
              <a:rPr lang="en-US" sz="1800" b="0" i="0" u="none" strike="noStrike" baseline="0" dirty="0">
                <a:latin typeface="SFCC1000"/>
              </a:rPr>
              <a:t> </a:t>
            </a:r>
            <a:r>
              <a:rPr lang="en-US" sz="1800" b="0" i="0" u="none" strike="noStrike" baseline="0" dirty="0">
                <a:latin typeface="SFRM1000"/>
              </a:rPr>
              <a:t>on our largest two datasets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94182-A971-4EBE-8478-D75A592B69B6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02762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Questions:</a:t>
            </a:r>
            <a:endParaRPr lang="en-SG" dirty="0"/>
          </a:p>
          <a:p>
            <a:r>
              <a:rPr lang="en-SG" dirty="0"/>
              <a:t>Dataset details explained</a:t>
            </a:r>
          </a:p>
          <a:p>
            <a:r>
              <a:rPr lang="en-US" altLang="zh-CN" dirty="0"/>
              <a:t>Figure background </a:t>
            </a:r>
          </a:p>
          <a:p>
            <a:endParaRPr lang="en-US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94182-A971-4EBE-8478-D75A592B69B6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93023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DDF-00A9-5E1D-7FAF-1471BDFEA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88B5E5-F066-9639-DADE-7BC64C895C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9966-85B1-A065-8EBD-EA9A2FC7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DE24-C196-4559-95E7-60CAC4CBB500}" type="datetime1">
              <a:rPr lang="en-SG" smtClean="0"/>
              <a:t>23/9/23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E7499-64E4-5271-01FE-1D898E3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9991D-7AB8-456A-2480-B7DAAB90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04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4069-AF66-D413-106C-C1CB396E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23C3B-541B-D862-BD4F-1EA1ADEB3E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63781-5B46-290D-E010-910CB00F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F674-2D5C-4342-92E4-82D5EECBDE0A}" type="datetime1">
              <a:rPr lang="en-SG" smtClean="0"/>
              <a:t>23/9/23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345ED-7C42-B38E-102B-5BDA73BA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0637A-8162-003E-D922-2C517198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781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761C06-4CA0-DDB1-D359-3111F1D0D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E9EB-9F76-246C-C916-43E768B06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874E4-A1A4-7A17-AD00-138D3B710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DA4D2-E2A0-4E1F-8E48-1C4138FA289D}" type="datetime1">
              <a:rPr lang="en-SG" smtClean="0"/>
              <a:t>23/9/23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8827E-BAF3-BE7A-59F0-7553BC35C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09EE-7B2F-1EFF-7915-D8E1F1131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22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7560-5B70-0251-5E61-1A4A192F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E440-5334-E252-D284-798FEA0D4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25BD6-AEAC-5C40-EF77-20B46C22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ACEF-6022-404C-8AD3-7CD11847EC18}" type="datetime1">
              <a:rPr lang="en-SG" smtClean="0"/>
              <a:t>23/9/23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49175-52C3-14E0-3B7A-92F109E24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59B52-05BD-D40B-1CE3-C66760EE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701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DB0E-5F4F-1C79-151D-817F456A2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A52C-6FFB-E396-965A-DE3687DB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8A20D-1BB8-ACD8-439C-DC03280C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289EE-707A-4636-BFEC-242A62F9F90E}" type="datetime1">
              <a:rPr lang="en-SG" smtClean="0"/>
              <a:t>23/9/23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3B17E-3C29-1C02-A3DD-58400C23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64951-0A98-EDB7-6D5B-BCAA890F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62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79AAB-6514-99F4-8AA7-FC8C7DD4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95BFE-9424-CE13-5A28-E02F8BBDB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7C406-E05C-F6C7-055D-B1FAA8DD0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6F27E-E993-0754-C563-7D0A535F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DA1CD-9D71-43D8-9BA5-97AA927044D3}" type="datetime1">
              <a:rPr lang="en-SG" smtClean="0"/>
              <a:t>23/9/23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ADD2A-2B69-8CA0-619C-B231048BD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D215A1-9FC9-BA38-2BF3-FA7905B3F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6372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AFDCE-0D6F-7EAD-2DEA-E0C66F00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35831-F9A0-E99B-C862-AD59AC2C2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F6C95-B8CC-A069-3DE0-66F5C918D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28970-A880-5A35-BD98-53C6AB5B1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96E54-E902-B7FA-3997-E9B08B3A08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A0F136-90B6-1CC2-9D9D-BCDCE76F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DD5A-F471-4A32-A258-603477F19C5E}" type="datetime1">
              <a:rPr lang="en-SG" smtClean="0"/>
              <a:t>23/9/23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6D6A88-824F-9732-AAE4-41BD705C0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DA7C5C-3050-E640-9694-F8A66F8D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39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6973-84ED-E301-82F0-6081D7F3C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3E39C2-A31F-D424-78C2-8094E495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F4B01-5732-4D9C-BF70-555E6C49DBE8}" type="datetime1">
              <a:rPr lang="en-SG" smtClean="0"/>
              <a:t>23/9/23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9F8C2-2D5E-9753-D797-79452238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D04E1-C931-ED73-CE17-1E190A05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4150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6D8F9-EDF7-7DE1-808D-28AE4F47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89F56-9C32-4196-96DA-A125C07637D1}" type="datetime1">
              <a:rPr lang="en-SG" smtClean="0"/>
              <a:t>23/9/23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C4484-317F-E186-E9A0-A2A3CF812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4B446-0786-C242-B270-3CCD49E1A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4817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A9D87-986C-B435-E677-DD713A0A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59F2B-4F39-31FE-4055-B0A4231C9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9A84-8F6F-25A2-194E-B266289F3E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2F49AE-C0C8-6320-FE94-0EB98C880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6E860-D94B-49ED-9617-3C484D0FBEEF}" type="datetime1">
              <a:rPr lang="en-SG" smtClean="0"/>
              <a:t>23/9/23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C40DA-764D-B47B-C190-DBC18820A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1C1AA-CB33-DD1A-4E8C-821EB371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304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4CC9-3684-C737-397E-C7DBD6A89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80C98-5941-0871-3D8E-A783C1BD9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4A8AA-CD11-E15E-14AF-30586DACD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B0FAC-C0B4-5809-96D4-06B9E1E9A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D7C65-1841-4C8C-9384-BFCD12D0FA62}" type="datetime1">
              <a:rPr lang="en-SG" smtClean="0"/>
              <a:t>23/9/23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A0A84-60A0-F6EC-7666-24115B6E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0BDCF-45E5-CE6B-1DAB-ABAE9FB7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351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F9E1B-032B-EAA8-68FE-9DC8FF2E3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B9BF6-6C81-A0BE-AC82-FF0D47A85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18A07-AE6E-B144-5305-B70C6F4E0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E5B22-DA6A-45FF-96E6-C157006CCFC8}" type="datetime1">
              <a:rPr lang="en-SG" smtClean="0"/>
              <a:t>23/9/23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8B74-D02D-6A0F-8EA9-116EE6A746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12CAA-32E4-B040-8EB2-9835ACFC0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C1E3-A2DA-4A60-ACFD-BEF20A6FDEF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471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adugi" panose="020B0502040204020203" pitchFamily="34" charset="0"/>
          <a:ea typeface="Gadugi" panose="020B0502040204020203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hyperlink" Target="mailto:chchen@ruc.edu.cn" TargetMode="External"/><Relationship Id="rId4" Type="http://schemas.openxmlformats.org/officeDocument/2006/relationships/hyperlink" Target="https://github.com/withchencheng/ECML_PKDD_23_Rea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9585-3635-4012-08D1-6CDAC5BB8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599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REAL: A </a:t>
            </a:r>
            <a:r>
              <a:rPr lang="en-US" u="sng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R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epresentative </a:t>
            </a:r>
            <a:r>
              <a:rPr lang="en-US" u="sng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E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rror-Driven Approach for</a:t>
            </a:r>
            <a:b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</a:b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 </a:t>
            </a:r>
            <a:r>
              <a:rPr lang="en-US" u="sng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A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ctive </a:t>
            </a:r>
            <a:r>
              <a:rPr lang="en-US" u="sng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L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earning</a:t>
            </a:r>
            <a:endParaRPr lang="en-SG" dirty="0">
              <a:latin typeface="Gadugi" panose="020B0502040204020203" pitchFamily="34" charset="0"/>
              <a:ea typeface="Gadugi" panose="020B0502040204020203" pitchFamily="34" charset="0"/>
              <a:cs typeface="ADLaM Display" panose="020F05020202040302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F1A81-8B29-59CD-1230-18DE39740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00520" y="4035673"/>
            <a:ext cx="8867480" cy="640024"/>
          </a:xfrm>
        </p:spPr>
        <p:txBody>
          <a:bodyPr>
            <a:normAutofit fontScale="92500"/>
          </a:bodyPr>
          <a:lstStyle/>
          <a:p>
            <a:r>
              <a:rPr lang="en-SG" dirty="0">
                <a:latin typeface="Gadugi" panose="020B0502040204020203" pitchFamily="34" charset="0"/>
                <a:ea typeface="Gadugi" panose="020B0502040204020203" pitchFamily="34" charset="0"/>
              </a:rPr>
              <a:t>Cheng Chen</a:t>
            </a:r>
            <a:r>
              <a:rPr lang="en-SG" baseline="30000" dirty="0">
                <a:latin typeface="Gadugi" panose="020B0502040204020203" pitchFamily="34" charset="0"/>
                <a:ea typeface="Gadugi" panose="020B0502040204020203" pitchFamily="34" charset="0"/>
              </a:rPr>
              <a:t>1,2</a:t>
            </a:r>
            <a:r>
              <a:rPr lang="en-SG" dirty="0">
                <a:latin typeface="Gadugi" panose="020B0502040204020203" pitchFamily="34" charset="0"/>
                <a:ea typeface="Gadugi" panose="020B0502040204020203" pitchFamily="34" charset="0"/>
              </a:rPr>
              <a:t>, Yong Wang</a:t>
            </a:r>
            <a:r>
              <a:rPr lang="en-SG" baseline="30000" dirty="0">
                <a:latin typeface="Gadugi" panose="020B0502040204020203" pitchFamily="34" charset="0"/>
                <a:ea typeface="Gadugi" panose="020B0502040204020203" pitchFamily="34" charset="0"/>
              </a:rPr>
              <a:t>2</a:t>
            </a:r>
            <a:r>
              <a:rPr lang="en-SG" dirty="0">
                <a:latin typeface="Gadugi" panose="020B0502040204020203" pitchFamily="34" charset="0"/>
                <a:ea typeface="Gadugi" panose="020B0502040204020203" pitchFamily="34" charset="0"/>
              </a:rPr>
              <a:t>, Lizi Liao</a:t>
            </a:r>
            <a:r>
              <a:rPr lang="en-SG" baseline="30000" dirty="0">
                <a:latin typeface="Gadugi" panose="020B0502040204020203" pitchFamily="34" charset="0"/>
                <a:ea typeface="Gadugi" panose="020B0502040204020203" pitchFamily="34" charset="0"/>
              </a:rPr>
              <a:t>2</a:t>
            </a:r>
            <a:r>
              <a:rPr lang="en-SG" dirty="0"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en-SG" dirty="0" err="1">
                <a:latin typeface="Gadugi" panose="020B0502040204020203" pitchFamily="34" charset="0"/>
                <a:ea typeface="Gadugi" panose="020B0502040204020203" pitchFamily="34" charset="0"/>
              </a:rPr>
              <a:t>Yueguo</a:t>
            </a:r>
            <a:r>
              <a:rPr lang="en-SG" dirty="0">
                <a:latin typeface="Gadugi" panose="020B0502040204020203" pitchFamily="34" charset="0"/>
                <a:ea typeface="Gadugi" panose="020B0502040204020203" pitchFamily="34" charset="0"/>
              </a:rPr>
              <a:t> Chen</a:t>
            </a:r>
            <a:r>
              <a:rPr lang="en-SG" baseline="30000" dirty="0">
                <a:latin typeface="Gadugi" panose="020B0502040204020203" pitchFamily="34" charset="0"/>
                <a:ea typeface="Gadugi" panose="020B0502040204020203" pitchFamily="34" charset="0"/>
              </a:rPr>
              <a:t>1</a:t>
            </a:r>
            <a:r>
              <a:rPr lang="en-SG" dirty="0">
                <a:latin typeface="Gadugi" panose="020B0502040204020203" pitchFamily="34" charset="0"/>
                <a:ea typeface="Gadugi" panose="020B0502040204020203" pitchFamily="34" charset="0"/>
              </a:rPr>
              <a:t>, </a:t>
            </a:r>
            <a:r>
              <a:rPr lang="en-SG" dirty="0" err="1">
                <a:latin typeface="Gadugi" panose="020B0502040204020203" pitchFamily="34" charset="0"/>
                <a:ea typeface="Gadugi" panose="020B0502040204020203" pitchFamily="34" charset="0"/>
              </a:rPr>
              <a:t>Xiaoyong</a:t>
            </a:r>
            <a:r>
              <a:rPr lang="en-SG" dirty="0">
                <a:latin typeface="Gadugi" panose="020B0502040204020203" pitchFamily="34" charset="0"/>
                <a:ea typeface="Gadugi" panose="020B0502040204020203" pitchFamily="34" charset="0"/>
              </a:rPr>
              <a:t> Du</a:t>
            </a:r>
            <a:r>
              <a:rPr lang="en-SG" baseline="30000" dirty="0">
                <a:latin typeface="Gadugi" panose="020B0502040204020203" pitchFamily="34" charset="0"/>
                <a:ea typeface="Gadugi" panose="020B0502040204020203" pitchFamily="34" charset="0"/>
              </a:rPr>
              <a:t>1</a:t>
            </a:r>
            <a:endParaRPr lang="en-SG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B4723-1C0D-12CD-17E3-B23A694F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1</a:t>
            </a:fld>
            <a:endParaRPr lang="en-SG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A9C363-2346-1097-3301-EEBF48B07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15" y="123825"/>
            <a:ext cx="19050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D9015F-B550-BD95-0C76-FC73B0C94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5415" y="5096348"/>
            <a:ext cx="3533082" cy="839351"/>
          </a:xfrm>
          <a:prstGeom prst="rect">
            <a:avLst/>
          </a:prstGeom>
        </p:spPr>
      </p:pic>
      <p:pic>
        <p:nvPicPr>
          <p:cNvPr id="1032" name="Picture 8" descr="University Brand Identity | Singapore Management University ...">
            <a:extLst>
              <a:ext uri="{FF2B5EF4-FFF2-40B4-BE49-F238E27FC236}">
                <a16:creationId xmlns:a16="http://schemas.microsoft.com/office/drawing/2014/main" id="{BE577F5E-541A-270B-EDF3-CC423C942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2829" y="4675697"/>
            <a:ext cx="3085933" cy="158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25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643B2-A6DA-12A6-2FF1-552C8E875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57BD3-8E58-1BCD-3DA3-0C49AC10D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SG" dirty="0"/>
              <a:t>Task: AL for text </a:t>
            </a:r>
            <a:r>
              <a:rPr lang="en-US" altLang="zh-CN" dirty="0"/>
              <a:t>classification</a:t>
            </a:r>
            <a:endParaRPr lang="en-SG" dirty="0"/>
          </a:p>
          <a:p>
            <a:r>
              <a:rPr lang="en-SG" dirty="0"/>
              <a:t>Model: </a:t>
            </a:r>
            <a:r>
              <a:rPr lang="en-SG" dirty="0" err="1"/>
              <a:t>RoBERTa</a:t>
            </a:r>
            <a:r>
              <a:rPr lang="en-SG" dirty="0"/>
              <a:t>-base</a:t>
            </a:r>
          </a:p>
          <a:p>
            <a:r>
              <a:rPr lang="en-US" altLang="zh-CN" dirty="0"/>
              <a:t>Datasets: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Eight baselines</a:t>
            </a:r>
            <a:endParaRPr lang="en-SG" dirty="0"/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D18B-6177-D96C-BAA3-7308C181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10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9C7C6-B95C-A970-6A71-56EBC92B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653" y="2862951"/>
            <a:ext cx="8728507" cy="296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8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3278-38E3-04B5-C6BD-56E30CDDF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8" y="-44450"/>
            <a:ext cx="10515600" cy="1325563"/>
          </a:xfrm>
        </p:spPr>
        <p:txBody>
          <a:bodyPr/>
          <a:lstStyle/>
          <a:p>
            <a:r>
              <a:rPr lang="en-SG" dirty="0"/>
              <a:t>Results - Accuracy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F0DC9-4056-11CD-37D0-0B747CCF2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5083" y="6454761"/>
            <a:ext cx="2743200" cy="365125"/>
          </a:xfrm>
        </p:spPr>
        <p:txBody>
          <a:bodyPr/>
          <a:lstStyle/>
          <a:p>
            <a:fld id="{62CFC1E3-A2DA-4A60-ACFD-BEF20A6FDEFE}" type="slidenum">
              <a:rPr lang="en-SG" smtClean="0"/>
              <a:t>11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1CB6F-8E6A-78BF-28FC-F0F6DEF8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217" y="857977"/>
            <a:ext cx="10135799" cy="572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13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269B27-63A4-4137-DE3E-784398F5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12</a:t>
            </a:fld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94DD09-2273-F69E-F0EE-975F8A89202E}"/>
              </a:ext>
            </a:extLst>
          </p:cNvPr>
          <p:cNvSpPr txBox="1">
            <a:spLocks/>
          </p:cNvSpPr>
          <p:nvPr/>
        </p:nvSpPr>
        <p:spPr>
          <a:xfrm>
            <a:off x="0" y="245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j-cs"/>
              </a:defRPr>
            </a:lvl1pPr>
          </a:lstStyle>
          <a:p>
            <a:r>
              <a:rPr lang="en-SG" dirty="0"/>
              <a:t>Results:</a:t>
            </a:r>
          </a:p>
          <a:p>
            <a:r>
              <a:rPr lang="en-SG" dirty="0"/>
              <a:t>Error Rate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9C480B-D37E-0C76-72EC-3FEC70F8D53C}"/>
              </a:ext>
            </a:extLst>
          </p:cNvPr>
          <p:cNvSpPr txBox="1">
            <a:spLocks/>
          </p:cNvSpPr>
          <p:nvPr/>
        </p:nvSpPr>
        <p:spPr>
          <a:xfrm>
            <a:off x="1785256" y="2235200"/>
            <a:ext cx="9144000" cy="238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j-cs"/>
              </a:defRPr>
            </a:lvl1pPr>
          </a:lstStyle>
          <a:p>
            <a:pPr algn="ctr"/>
            <a:r>
              <a:rPr lang="en-US" dirty="0">
                <a:cs typeface="ADLaM Display" panose="020F0502020204030204" pitchFamily="2" charset="0"/>
              </a:rPr>
              <a:t>REAL: A </a:t>
            </a:r>
            <a:r>
              <a:rPr lang="en-US" u="sng" dirty="0">
                <a:solidFill>
                  <a:srgbClr val="7030A0"/>
                </a:solidFill>
                <a:cs typeface="ADLaM Display" panose="020F0502020204030204" pitchFamily="2" charset="0"/>
              </a:rPr>
              <a:t>R</a:t>
            </a:r>
            <a:r>
              <a:rPr lang="en-US" dirty="0">
                <a:solidFill>
                  <a:srgbClr val="7030A0"/>
                </a:solidFill>
                <a:cs typeface="ADLaM Display" panose="020F0502020204030204" pitchFamily="2" charset="0"/>
              </a:rPr>
              <a:t>epresentative </a:t>
            </a:r>
            <a:r>
              <a:rPr lang="en-US" u="sng" dirty="0">
                <a:solidFill>
                  <a:srgbClr val="7030A0"/>
                </a:solidFill>
                <a:cs typeface="ADLaM Display" panose="020F0502020204030204" pitchFamily="2" charset="0"/>
              </a:rPr>
              <a:t>E</a:t>
            </a:r>
            <a:r>
              <a:rPr lang="en-US" dirty="0">
                <a:solidFill>
                  <a:srgbClr val="7030A0"/>
                </a:solidFill>
                <a:cs typeface="ADLaM Display" panose="020F0502020204030204" pitchFamily="2" charset="0"/>
              </a:rPr>
              <a:t>rror</a:t>
            </a:r>
            <a:r>
              <a:rPr lang="en-US" dirty="0">
                <a:cs typeface="ADLaM Display" panose="020F0502020204030204" pitchFamily="2" charset="0"/>
              </a:rPr>
              <a:t>-Driven Approach for</a:t>
            </a:r>
            <a:br>
              <a:rPr lang="en-US" dirty="0">
                <a:cs typeface="ADLaM Display" panose="020F0502020204030204" pitchFamily="2" charset="0"/>
              </a:rPr>
            </a:br>
            <a:r>
              <a:rPr lang="en-US" dirty="0">
                <a:cs typeface="ADLaM Display" panose="020F0502020204030204" pitchFamily="2" charset="0"/>
              </a:rPr>
              <a:t> </a:t>
            </a:r>
            <a:r>
              <a:rPr lang="en-US" u="sng" dirty="0">
                <a:cs typeface="ADLaM Display" panose="020F0502020204030204" pitchFamily="2" charset="0"/>
              </a:rPr>
              <a:t>A</a:t>
            </a:r>
            <a:r>
              <a:rPr lang="en-US" dirty="0">
                <a:cs typeface="ADLaM Display" panose="020F0502020204030204" pitchFamily="2" charset="0"/>
              </a:rPr>
              <a:t>ctive </a:t>
            </a:r>
            <a:r>
              <a:rPr lang="en-US" u="sng" dirty="0">
                <a:cs typeface="ADLaM Display" panose="020F0502020204030204" pitchFamily="2" charset="0"/>
              </a:rPr>
              <a:t>L</a:t>
            </a:r>
            <a:r>
              <a:rPr lang="en-US" dirty="0">
                <a:cs typeface="ADLaM Display" panose="020F0502020204030204" pitchFamily="2" charset="0"/>
              </a:rPr>
              <a:t>earning</a:t>
            </a:r>
            <a:endParaRPr lang="en-SG" dirty="0"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44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29D1-5531-203A-2FC1-A23862ED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13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AD1F3-BD08-B723-CC10-544BB703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55" y="136525"/>
            <a:ext cx="7842658" cy="63158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D65322-AC0A-6B0E-6756-6BAE3AA18FD9}"/>
              </a:ext>
            </a:extLst>
          </p:cNvPr>
          <p:cNvSpPr txBox="1">
            <a:spLocks/>
          </p:cNvSpPr>
          <p:nvPr/>
        </p:nvSpPr>
        <p:spPr>
          <a:xfrm>
            <a:off x="0" y="2453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j-cs"/>
              </a:defRPr>
            </a:lvl1pPr>
          </a:lstStyle>
          <a:p>
            <a:r>
              <a:rPr lang="en-SG" dirty="0"/>
              <a:t>Results:</a:t>
            </a:r>
          </a:p>
          <a:p>
            <a:r>
              <a:rPr lang="en-SG" dirty="0"/>
              <a:t>Error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DC337-BC04-DF4C-02C3-7AA7E19CC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4" y="2951374"/>
            <a:ext cx="579678" cy="26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21AEA-31E0-0196-719A-4E74A815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63" y="1852806"/>
            <a:ext cx="558764" cy="324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86CB84-AC4A-595E-2239-02EC05A2B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3" y="4170071"/>
            <a:ext cx="484519" cy="205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D7753C-1904-4762-3C01-A0E91D361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7" y="5049254"/>
            <a:ext cx="271830" cy="3126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1288A-4AA5-522D-984E-DA81EE38F5E1}"/>
              </a:ext>
            </a:extLst>
          </p:cNvPr>
          <p:cNvSpPr txBox="1"/>
          <p:nvPr/>
        </p:nvSpPr>
        <p:spPr>
          <a:xfrm>
            <a:off x="29023" y="2246564"/>
            <a:ext cx="260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Error rate of the actively selected instances       .</a:t>
            </a:r>
            <a:endParaRPr lang="en-SG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1DE57-2459-A0B4-AE56-8B01BA5BEFF9}"/>
              </a:ext>
            </a:extLst>
          </p:cNvPr>
          <p:cNvSpPr txBox="1"/>
          <p:nvPr/>
        </p:nvSpPr>
        <p:spPr>
          <a:xfrm>
            <a:off x="29022" y="3238898"/>
            <a:ext cx="260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Error rate of the whole unlabeled pool (as test set).</a:t>
            </a:r>
            <a:endParaRPr lang="en-SG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E0450-E91D-89AA-0D78-27258A6A4DC7}"/>
              </a:ext>
            </a:extLst>
          </p:cNvPr>
          <p:cNvSpPr txBox="1"/>
          <p:nvPr/>
        </p:nvSpPr>
        <p:spPr>
          <a:xfrm>
            <a:off x="32150" y="5401256"/>
            <a:ext cx="2603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Average first step training loss for the </a:t>
            </a:r>
            <a:r>
              <a:rPr lang="en-US" altLang="zh-CN" sz="1400" dirty="0" err="1"/>
              <a:t>the</a:t>
            </a:r>
            <a:r>
              <a:rPr lang="en-US" altLang="zh-CN" sz="1400" dirty="0"/>
              <a:t> actively selected instances      .</a:t>
            </a:r>
            <a:endParaRPr lang="en-SG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2886FB-A321-C431-64E2-8F1DC3621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87" y="4527446"/>
            <a:ext cx="1182876" cy="2888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A27C0C-759C-560C-C16F-119FD7CFE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22" y="2473570"/>
            <a:ext cx="167888" cy="2280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0C6DDB-D661-9AFB-9D70-0D7FE5DDF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22" y="5848245"/>
            <a:ext cx="167888" cy="228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8AF8C-1B33-1025-1264-932C3F0200CF}"/>
              </a:ext>
            </a:extLst>
          </p:cNvPr>
          <p:cNvSpPr/>
          <p:nvPr/>
        </p:nvSpPr>
        <p:spPr>
          <a:xfrm>
            <a:off x="29022" y="1878916"/>
            <a:ext cx="2603731" cy="916978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93BA1-6D73-EF3D-2E16-517432D043F0}"/>
              </a:ext>
            </a:extLst>
          </p:cNvPr>
          <p:cNvSpPr/>
          <p:nvPr/>
        </p:nvSpPr>
        <p:spPr>
          <a:xfrm>
            <a:off x="4162987" y="584901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95C4C-1C80-70D5-8B05-C45A21AB7FA0}"/>
              </a:ext>
            </a:extLst>
          </p:cNvPr>
          <p:cNvSpPr/>
          <p:nvPr/>
        </p:nvSpPr>
        <p:spPr>
          <a:xfrm>
            <a:off x="4125384" y="1746703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41FFE-B476-0A71-96FE-B813ED85BF7F}"/>
              </a:ext>
            </a:extLst>
          </p:cNvPr>
          <p:cNvSpPr/>
          <p:nvPr/>
        </p:nvSpPr>
        <p:spPr>
          <a:xfrm>
            <a:off x="4194659" y="2872876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F9CCB-D2A6-552D-34C0-4AC64D72EAB1}"/>
              </a:ext>
            </a:extLst>
          </p:cNvPr>
          <p:cNvSpPr/>
          <p:nvPr/>
        </p:nvSpPr>
        <p:spPr>
          <a:xfrm>
            <a:off x="4168934" y="4034678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5A547-53F4-3387-F1D0-4AE70FF49DBF}"/>
              </a:ext>
            </a:extLst>
          </p:cNvPr>
          <p:cNvSpPr/>
          <p:nvPr/>
        </p:nvSpPr>
        <p:spPr>
          <a:xfrm>
            <a:off x="4166958" y="5184608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0027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29D1-5531-203A-2FC1-A23862ED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14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AD1F3-BD08-B723-CC10-544BB703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55" y="136525"/>
            <a:ext cx="7842658" cy="63158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D65322-AC0A-6B0E-6756-6BAE3AA18FD9}"/>
              </a:ext>
            </a:extLst>
          </p:cNvPr>
          <p:cNvSpPr txBox="1">
            <a:spLocks/>
          </p:cNvSpPr>
          <p:nvPr/>
        </p:nvSpPr>
        <p:spPr>
          <a:xfrm>
            <a:off x="207053" y="2465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j-cs"/>
              </a:defRPr>
            </a:lvl1pPr>
          </a:lstStyle>
          <a:p>
            <a:r>
              <a:rPr lang="en-SG" dirty="0"/>
              <a:t>Results:</a:t>
            </a:r>
          </a:p>
          <a:p>
            <a:r>
              <a:rPr lang="en-SG" dirty="0"/>
              <a:t>Error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DC337-BC04-DF4C-02C3-7AA7E19CC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4" y="2951374"/>
            <a:ext cx="579678" cy="26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21AEA-31E0-0196-719A-4E74A815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63" y="1852806"/>
            <a:ext cx="558764" cy="324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86CB84-AC4A-595E-2239-02EC05A2B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3" y="4170071"/>
            <a:ext cx="484519" cy="205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D7753C-1904-4762-3C01-A0E91D361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7" y="5049254"/>
            <a:ext cx="271830" cy="3126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1288A-4AA5-522D-984E-DA81EE38F5E1}"/>
              </a:ext>
            </a:extLst>
          </p:cNvPr>
          <p:cNvSpPr txBox="1"/>
          <p:nvPr/>
        </p:nvSpPr>
        <p:spPr>
          <a:xfrm>
            <a:off x="29023" y="2246564"/>
            <a:ext cx="260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Error rate of the actively selected instances       .</a:t>
            </a:r>
            <a:endParaRPr lang="en-SG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1DE57-2459-A0B4-AE56-8B01BA5BEFF9}"/>
              </a:ext>
            </a:extLst>
          </p:cNvPr>
          <p:cNvSpPr txBox="1"/>
          <p:nvPr/>
        </p:nvSpPr>
        <p:spPr>
          <a:xfrm>
            <a:off x="29022" y="3238898"/>
            <a:ext cx="260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Error rate of the whole unlabeled pool (as test set).</a:t>
            </a:r>
            <a:endParaRPr lang="en-SG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E0450-E91D-89AA-0D78-27258A6A4DC7}"/>
              </a:ext>
            </a:extLst>
          </p:cNvPr>
          <p:cNvSpPr txBox="1"/>
          <p:nvPr/>
        </p:nvSpPr>
        <p:spPr>
          <a:xfrm>
            <a:off x="32150" y="5401256"/>
            <a:ext cx="2603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Average first step training loss for the </a:t>
            </a:r>
            <a:r>
              <a:rPr lang="en-US" altLang="zh-CN" sz="1400" dirty="0" err="1"/>
              <a:t>the</a:t>
            </a:r>
            <a:r>
              <a:rPr lang="en-US" altLang="zh-CN" sz="1400" dirty="0"/>
              <a:t> actively selected instances      .</a:t>
            </a:r>
            <a:endParaRPr lang="en-SG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2886FB-A321-C431-64E2-8F1DC3621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87" y="4527446"/>
            <a:ext cx="1182876" cy="2888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A27C0C-759C-560C-C16F-119FD7CFE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22" y="2473570"/>
            <a:ext cx="167888" cy="2280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0C6DDB-D661-9AFB-9D70-0D7FE5DDF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22" y="5848245"/>
            <a:ext cx="167888" cy="228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8AF8C-1B33-1025-1264-932C3F0200CF}"/>
              </a:ext>
            </a:extLst>
          </p:cNvPr>
          <p:cNvSpPr/>
          <p:nvPr/>
        </p:nvSpPr>
        <p:spPr>
          <a:xfrm>
            <a:off x="29022" y="2951374"/>
            <a:ext cx="2603731" cy="916978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93BA1-6D73-EF3D-2E16-517432D043F0}"/>
              </a:ext>
            </a:extLst>
          </p:cNvPr>
          <p:cNvSpPr/>
          <p:nvPr/>
        </p:nvSpPr>
        <p:spPr>
          <a:xfrm>
            <a:off x="4162987" y="869903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95C4C-1C80-70D5-8B05-C45A21AB7FA0}"/>
              </a:ext>
            </a:extLst>
          </p:cNvPr>
          <p:cNvSpPr/>
          <p:nvPr/>
        </p:nvSpPr>
        <p:spPr>
          <a:xfrm>
            <a:off x="4125384" y="2031705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41FFE-B476-0A71-96FE-B813ED85BF7F}"/>
              </a:ext>
            </a:extLst>
          </p:cNvPr>
          <p:cNvSpPr/>
          <p:nvPr/>
        </p:nvSpPr>
        <p:spPr>
          <a:xfrm>
            <a:off x="4194659" y="3157878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F9CCB-D2A6-552D-34C0-4AC64D72EAB1}"/>
              </a:ext>
            </a:extLst>
          </p:cNvPr>
          <p:cNvSpPr/>
          <p:nvPr/>
        </p:nvSpPr>
        <p:spPr>
          <a:xfrm>
            <a:off x="4168934" y="4319680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5A547-53F4-3387-F1D0-4AE70FF49DBF}"/>
              </a:ext>
            </a:extLst>
          </p:cNvPr>
          <p:cNvSpPr/>
          <p:nvPr/>
        </p:nvSpPr>
        <p:spPr>
          <a:xfrm>
            <a:off x="4166958" y="5469610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17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29D1-5531-203A-2FC1-A23862ED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15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AD1F3-BD08-B723-CC10-544BB703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55" y="136525"/>
            <a:ext cx="7842658" cy="63158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D65322-AC0A-6B0E-6756-6BAE3AA18FD9}"/>
              </a:ext>
            </a:extLst>
          </p:cNvPr>
          <p:cNvSpPr txBox="1">
            <a:spLocks/>
          </p:cNvSpPr>
          <p:nvPr/>
        </p:nvSpPr>
        <p:spPr>
          <a:xfrm>
            <a:off x="207053" y="2465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j-cs"/>
              </a:defRPr>
            </a:lvl1pPr>
          </a:lstStyle>
          <a:p>
            <a:r>
              <a:rPr lang="en-SG" dirty="0"/>
              <a:t>Results:</a:t>
            </a:r>
          </a:p>
          <a:p>
            <a:r>
              <a:rPr lang="en-SG" dirty="0"/>
              <a:t>Error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DC337-BC04-DF4C-02C3-7AA7E19CC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4" y="2951374"/>
            <a:ext cx="579678" cy="26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21AEA-31E0-0196-719A-4E74A815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63" y="1852806"/>
            <a:ext cx="558764" cy="324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86CB84-AC4A-595E-2239-02EC05A2B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3" y="4170071"/>
            <a:ext cx="484519" cy="205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D7753C-1904-4762-3C01-A0E91D361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7" y="5049254"/>
            <a:ext cx="271830" cy="3126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1288A-4AA5-522D-984E-DA81EE38F5E1}"/>
              </a:ext>
            </a:extLst>
          </p:cNvPr>
          <p:cNvSpPr txBox="1"/>
          <p:nvPr/>
        </p:nvSpPr>
        <p:spPr>
          <a:xfrm>
            <a:off x="29023" y="2246564"/>
            <a:ext cx="260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Error rate of the actively selected instances       .</a:t>
            </a:r>
            <a:endParaRPr lang="en-SG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1DE57-2459-A0B4-AE56-8B01BA5BEFF9}"/>
              </a:ext>
            </a:extLst>
          </p:cNvPr>
          <p:cNvSpPr txBox="1"/>
          <p:nvPr/>
        </p:nvSpPr>
        <p:spPr>
          <a:xfrm>
            <a:off x="29022" y="3238898"/>
            <a:ext cx="260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Error rate of the whole unlabeled pool (as test set).</a:t>
            </a:r>
            <a:endParaRPr lang="en-SG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E0450-E91D-89AA-0D78-27258A6A4DC7}"/>
              </a:ext>
            </a:extLst>
          </p:cNvPr>
          <p:cNvSpPr txBox="1"/>
          <p:nvPr/>
        </p:nvSpPr>
        <p:spPr>
          <a:xfrm>
            <a:off x="32150" y="5401256"/>
            <a:ext cx="2603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Average first step training loss for the </a:t>
            </a:r>
            <a:r>
              <a:rPr lang="en-US" altLang="zh-CN" sz="1400" dirty="0" err="1"/>
              <a:t>the</a:t>
            </a:r>
            <a:r>
              <a:rPr lang="en-US" altLang="zh-CN" sz="1400" dirty="0"/>
              <a:t> actively selected instances      .</a:t>
            </a:r>
            <a:endParaRPr lang="en-SG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2886FB-A321-C431-64E2-8F1DC3621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87" y="4527446"/>
            <a:ext cx="1182876" cy="2888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A27C0C-759C-560C-C16F-119FD7CFE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22" y="2473570"/>
            <a:ext cx="167888" cy="2280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0C6DDB-D661-9AFB-9D70-0D7FE5DDF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22" y="5848245"/>
            <a:ext cx="167888" cy="228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8AF8C-1B33-1025-1264-932C3F0200CF}"/>
              </a:ext>
            </a:extLst>
          </p:cNvPr>
          <p:cNvSpPr/>
          <p:nvPr/>
        </p:nvSpPr>
        <p:spPr>
          <a:xfrm>
            <a:off x="0" y="3988782"/>
            <a:ext cx="2603731" cy="916978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93BA1-6D73-EF3D-2E16-517432D043F0}"/>
              </a:ext>
            </a:extLst>
          </p:cNvPr>
          <p:cNvSpPr/>
          <p:nvPr/>
        </p:nvSpPr>
        <p:spPr>
          <a:xfrm>
            <a:off x="4162987" y="1143033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95C4C-1C80-70D5-8B05-C45A21AB7FA0}"/>
              </a:ext>
            </a:extLst>
          </p:cNvPr>
          <p:cNvSpPr/>
          <p:nvPr/>
        </p:nvSpPr>
        <p:spPr>
          <a:xfrm>
            <a:off x="4125384" y="2304835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41FFE-B476-0A71-96FE-B813ED85BF7F}"/>
              </a:ext>
            </a:extLst>
          </p:cNvPr>
          <p:cNvSpPr/>
          <p:nvPr/>
        </p:nvSpPr>
        <p:spPr>
          <a:xfrm>
            <a:off x="4194659" y="3431008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F9CCB-D2A6-552D-34C0-4AC64D72EAB1}"/>
              </a:ext>
            </a:extLst>
          </p:cNvPr>
          <p:cNvSpPr/>
          <p:nvPr/>
        </p:nvSpPr>
        <p:spPr>
          <a:xfrm>
            <a:off x="4168934" y="4592810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5A547-53F4-3387-F1D0-4AE70FF49DBF}"/>
              </a:ext>
            </a:extLst>
          </p:cNvPr>
          <p:cNvSpPr/>
          <p:nvPr/>
        </p:nvSpPr>
        <p:spPr>
          <a:xfrm>
            <a:off x="4166958" y="5742740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866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329D1-5531-203A-2FC1-A23862ED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16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2AD1F3-BD08-B723-CC10-544BB7036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455" y="136525"/>
            <a:ext cx="7842658" cy="631583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D65322-AC0A-6B0E-6756-6BAE3AA18FD9}"/>
              </a:ext>
            </a:extLst>
          </p:cNvPr>
          <p:cNvSpPr txBox="1">
            <a:spLocks/>
          </p:cNvSpPr>
          <p:nvPr/>
        </p:nvSpPr>
        <p:spPr>
          <a:xfrm>
            <a:off x="207053" y="24651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j-cs"/>
              </a:defRPr>
            </a:lvl1pPr>
          </a:lstStyle>
          <a:p>
            <a:r>
              <a:rPr lang="en-SG" dirty="0"/>
              <a:t>Results:</a:t>
            </a:r>
          </a:p>
          <a:p>
            <a:r>
              <a:rPr lang="en-SG" dirty="0"/>
              <a:t>Error Rate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3DC337-BC04-DF4C-02C3-7AA7E19CC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54" y="2951374"/>
            <a:ext cx="579678" cy="2641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721AEA-31E0-0196-719A-4E74A815E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63" y="1852806"/>
            <a:ext cx="558764" cy="3249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86CB84-AC4A-595E-2239-02EC05A2B9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63" y="4170071"/>
            <a:ext cx="484519" cy="2056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D7753C-1904-4762-3C01-A0E91D3619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17" y="5049254"/>
            <a:ext cx="271830" cy="3126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C11288A-4AA5-522D-984E-DA81EE38F5E1}"/>
              </a:ext>
            </a:extLst>
          </p:cNvPr>
          <p:cNvSpPr txBox="1"/>
          <p:nvPr/>
        </p:nvSpPr>
        <p:spPr>
          <a:xfrm>
            <a:off x="29023" y="2246564"/>
            <a:ext cx="260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Error rate of the actively selected instances       .</a:t>
            </a:r>
            <a:endParaRPr lang="en-SG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E1DE57-2459-A0B4-AE56-8B01BA5BEFF9}"/>
              </a:ext>
            </a:extLst>
          </p:cNvPr>
          <p:cNvSpPr txBox="1"/>
          <p:nvPr/>
        </p:nvSpPr>
        <p:spPr>
          <a:xfrm>
            <a:off x="29022" y="3238898"/>
            <a:ext cx="260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Error rate of the whole unlabeled pool (as test set).</a:t>
            </a:r>
            <a:endParaRPr lang="en-SG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0E0450-E91D-89AA-0D78-27258A6A4DC7}"/>
              </a:ext>
            </a:extLst>
          </p:cNvPr>
          <p:cNvSpPr txBox="1"/>
          <p:nvPr/>
        </p:nvSpPr>
        <p:spPr>
          <a:xfrm>
            <a:off x="32150" y="5401256"/>
            <a:ext cx="26037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Average first step training loss for the </a:t>
            </a:r>
            <a:r>
              <a:rPr lang="en-US" altLang="zh-CN" sz="1400" dirty="0" err="1"/>
              <a:t>the</a:t>
            </a:r>
            <a:r>
              <a:rPr lang="en-US" altLang="zh-CN" sz="1400" dirty="0"/>
              <a:t> actively selected instances      . [3]</a:t>
            </a:r>
            <a:endParaRPr lang="en-SG" sz="1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2886FB-A321-C431-64E2-8F1DC36217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487" y="4527446"/>
            <a:ext cx="1182876" cy="28881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8A27C0C-759C-560C-C16F-119FD7CFED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22" y="2473570"/>
            <a:ext cx="167888" cy="22807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80C6DDB-D661-9AFB-9D70-0D7FE5DDF7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822" y="5848245"/>
            <a:ext cx="167888" cy="22807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58AF8C-1B33-1025-1264-932C3F0200CF}"/>
              </a:ext>
            </a:extLst>
          </p:cNvPr>
          <p:cNvSpPr/>
          <p:nvPr/>
        </p:nvSpPr>
        <p:spPr>
          <a:xfrm>
            <a:off x="106817" y="5085779"/>
            <a:ext cx="2603731" cy="1054141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F93BA1-6D73-EF3D-2E16-517432D043F0}"/>
              </a:ext>
            </a:extLst>
          </p:cNvPr>
          <p:cNvSpPr/>
          <p:nvPr/>
        </p:nvSpPr>
        <p:spPr>
          <a:xfrm>
            <a:off x="4162987" y="1416162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995C4C-1C80-70D5-8B05-C45A21AB7FA0}"/>
              </a:ext>
            </a:extLst>
          </p:cNvPr>
          <p:cNvSpPr/>
          <p:nvPr/>
        </p:nvSpPr>
        <p:spPr>
          <a:xfrm>
            <a:off x="4125384" y="2577964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41FFE-B476-0A71-96FE-B813ED85BF7F}"/>
              </a:ext>
            </a:extLst>
          </p:cNvPr>
          <p:cNvSpPr/>
          <p:nvPr/>
        </p:nvSpPr>
        <p:spPr>
          <a:xfrm>
            <a:off x="4194659" y="3704137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9F9CCB-D2A6-552D-34C0-4AC64D72EAB1}"/>
              </a:ext>
            </a:extLst>
          </p:cNvPr>
          <p:cNvSpPr/>
          <p:nvPr/>
        </p:nvSpPr>
        <p:spPr>
          <a:xfrm>
            <a:off x="4168934" y="4865939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15A547-53F4-3387-F1D0-4AE70FF49DBF}"/>
              </a:ext>
            </a:extLst>
          </p:cNvPr>
          <p:cNvSpPr/>
          <p:nvPr/>
        </p:nvSpPr>
        <p:spPr>
          <a:xfrm>
            <a:off x="4166958" y="6015869"/>
            <a:ext cx="7057240" cy="365125"/>
          </a:xfrm>
          <a:prstGeom prst="rect">
            <a:avLst/>
          </a:prstGeom>
          <a:noFill/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753887-146D-F6C3-503C-DAF1DC193C44}"/>
              </a:ext>
            </a:extLst>
          </p:cNvPr>
          <p:cNvSpPr txBox="1"/>
          <p:nvPr/>
        </p:nvSpPr>
        <p:spPr>
          <a:xfrm>
            <a:off x="1503829" y="6481825"/>
            <a:ext cx="100039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[3] Yoo et al.,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Learning Loss for Active Learning</a:t>
            </a:r>
            <a:r>
              <a:rPr lang="en-SG" sz="1400" dirty="0">
                <a:solidFill>
                  <a:schemeClr val="bg1">
                    <a:lumMod val="50000"/>
                  </a:schemeClr>
                </a:solidFill>
              </a:rPr>
              <a:t>, CVPR’2019</a:t>
            </a:r>
          </a:p>
        </p:txBody>
      </p:sp>
    </p:spTree>
    <p:extLst>
      <p:ext uri="{BB962C8B-B14F-4D97-AF65-F5344CB8AC3E}">
        <p14:creationId xmlns:p14="http://schemas.microsoft.com/office/powerpoint/2010/main" val="15926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 animBg="1"/>
      <p:bldP spid="9" grpId="0" animBg="1"/>
      <p:bldP spid="11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A7007-9D09-0068-47E0-6ADA678B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– Representative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F41A1-5F63-116B-EFB0-66455693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17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5CE7AD-5153-63A2-850C-79283F05D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830" y="1536037"/>
            <a:ext cx="8594409" cy="50363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7F628F-C818-9AF8-5098-3AC0E043366F}"/>
              </a:ext>
            </a:extLst>
          </p:cNvPr>
          <p:cNvGrpSpPr/>
          <p:nvPr/>
        </p:nvGrpSpPr>
        <p:grpSpPr>
          <a:xfrm>
            <a:off x="7885216" y="2173184"/>
            <a:ext cx="1746660" cy="3277590"/>
            <a:chOff x="7885216" y="2173184"/>
            <a:chExt cx="1746660" cy="327759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7FE9DED-2BE5-A1C0-3797-2F1D7A8635A6}"/>
                </a:ext>
              </a:extLst>
            </p:cNvPr>
            <p:cNvSpPr/>
            <p:nvPr/>
          </p:nvSpPr>
          <p:spPr>
            <a:xfrm>
              <a:off x="8526483" y="2173184"/>
              <a:ext cx="1104405" cy="356260"/>
            </a:xfrm>
            <a:custGeom>
              <a:avLst/>
              <a:gdLst>
                <a:gd name="connsiteX0" fmla="*/ 118753 w 1104405"/>
                <a:gd name="connsiteY0" fmla="*/ 0 h 356260"/>
                <a:gd name="connsiteX1" fmla="*/ 0 w 1104405"/>
                <a:gd name="connsiteY1" fmla="*/ 190006 h 356260"/>
                <a:gd name="connsiteX2" fmla="*/ 11875 w 1104405"/>
                <a:gd name="connsiteY2" fmla="*/ 273133 h 356260"/>
                <a:gd name="connsiteX3" fmla="*/ 95003 w 1104405"/>
                <a:gd name="connsiteY3" fmla="*/ 320634 h 356260"/>
                <a:gd name="connsiteX4" fmla="*/ 190005 w 1104405"/>
                <a:gd name="connsiteY4" fmla="*/ 356260 h 356260"/>
                <a:gd name="connsiteX5" fmla="*/ 581891 w 1104405"/>
                <a:gd name="connsiteY5" fmla="*/ 332510 h 356260"/>
                <a:gd name="connsiteX6" fmla="*/ 629392 w 1104405"/>
                <a:gd name="connsiteY6" fmla="*/ 296884 h 356260"/>
                <a:gd name="connsiteX7" fmla="*/ 676894 w 1104405"/>
                <a:gd name="connsiteY7" fmla="*/ 285008 h 356260"/>
                <a:gd name="connsiteX8" fmla="*/ 712520 w 1104405"/>
                <a:gd name="connsiteY8" fmla="*/ 249382 h 356260"/>
                <a:gd name="connsiteX9" fmla="*/ 748146 w 1104405"/>
                <a:gd name="connsiteY9" fmla="*/ 201881 h 356260"/>
                <a:gd name="connsiteX10" fmla="*/ 819398 w 1104405"/>
                <a:gd name="connsiteY10" fmla="*/ 178130 h 356260"/>
                <a:gd name="connsiteX11" fmla="*/ 938151 w 1104405"/>
                <a:gd name="connsiteY11" fmla="*/ 106878 h 356260"/>
                <a:gd name="connsiteX12" fmla="*/ 1033153 w 1104405"/>
                <a:gd name="connsiteY12" fmla="*/ 59377 h 356260"/>
                <a:gd name="connsiteX13" fmla="*/ 1080655 w 1104405"/>
                <a:gd name="connsiteY13" fmla="*/ 35626 h 356260"/>
                <a:gd name="connsiteX14" fmla="*/ 1104405 w 1104405"/>
                <a:gd name="connsiteY14" fmla="*/ 0 h 35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405" h="356260">
                  <a:moveTo>
                    <a:pt x="118753" y="0"/>
                  </a:moveTo>
                  <a:cubicBezTo>
                    <a:pt x="-906" y="146251"/>
                    <a:pt x="22908" y="75461"/>
                    <a:pt x="0" y="190006"/>
                  </a:cubicBezTo>
                  <a:cubicBezTo>
                    <a:pt x="3958" y="217715"/>
                    <a:pt x="-4588" y="250496"/>
                    <a:pt x="11875" y="273133"/>
                  </a:cubicBezTo>
                  <a:cubicBezTo>
                    <a:pt x="30646" y="298943"/>
                    <a:pt x="66986" y="305352"/>
                    <a:pt x="95003" y="320634"/>
                  </a:cubicBezTo>
                  <a:cubicBezTo>
                    <a:pt x="147551" y="349296"/>
                    <a:pt x="134135" y="342293"/>
                    <a:pt x="190005" y="356260"/>
                  </a:cubicBezTo>
                  <a:cubicBezTo>
                    <a:pt x="320634" y="348343"/>
                    <a:pt x="452201" y="350035"/>
                    <a:pt x="581891" y="332510"/>
                  </a:cubicBezTo>
                  <a:cubicBezTo>
                    <a:pt x="601505" y="329860"/>
                    <a:pt x="611689" y="305735"/>
                    <a:pt x="629392" y="296884"/>
                  </a:cubicBezTo>
                  <a:cubicBezTo>
                    <a:pt x="643990" y="289585"/>
                    <a:pt x="661060" y="288967"/>
                    <a:pt x="676894" y="285008"/>
                  </a:cubicBezTo>
                  <a:cubicBezTo>
                    <a:pt x="688769" y="273133"/>
                    <a:pt x="701590" y="262133"/>
                    <a:pt x="712520" y="249382"/>
                  </a:cubicBezTo>
                  <a:cubicBezTo>
                    <a:pt x="725401" y="234355"/>
                    <a:pt x="731678" y="212860"/>
                    <a:pt x="748146" y="201881"/>
                  </a:cubicBezTo>
                  <a:cubicBezTo>
                    <a:pt x="768977" y="187994"/>
                    <a:pt x="819398" y="178130"/>
                    <a:pt x="819398" y="178130"/>
                  </a:cubicBezTo>
                  <a:cubicBezTo>
                    <a:pt x="958153" y="67125"/>
                    <a:pt x="802480" y="182251"/>
                    <a:pt x="938151" y="106878"/>
                  </a:cubicBezTo>
                  <a:cubicBezTo>
                    <a:pt x="1037245" y="51826"/>
                    <a:pt x="934673" y="83996"/>
                    <a:pt x="1033153" y="59377"/>
                  </a:cubicBezTo>
                  <a:cubicBezTo>
                    <a:pt x="1048987" y="51460"/>
                    <a:pt x="1067055" y="46959"/>
                    <a:pt x="1080655" y="35626"/>
                  </a:cubicBezTo>
                  <a:cubicBezTo>
                    <a:pt x="1091619" y="26489"/>
                    <a:pt x="1104405" y="0"/>
                    <a:pt x="110440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77F35A1-45BD-BF5E-F575-412CD94ABE7C}"/>
                </a:ext>
              </a:extLst>
            </p:cNvPr>
            <p:cNvSpPr/>
            <p:nvPr/>
          </p:nvSpPr>
          <p:spPr>
            <a:xfrm>
              <a:off x="9072582" y="2505694"/>
              <a:ext cx="273299" cy="332509"/>
            </a:xfrm>
            <a:custGeom>
              <a:avLst/>
              <a:gdLst>
                <a:gd name="connsiteX0" fmla="*/ 273299 w 273299"/>
                <a:gd name="connsiteY0" fmla="*/ 332509 h 332509"/>
                <a:gd name="connsiteX1" fmla="*/ 154545 w 273299"/>
                <a:gd name="connsiteY1" fmla="*/ 249381 h 332509"/>
                <a:gd name="connsiteX2" fmla="*/ 130795 w 273299"/>
                <a:gd name="connsiteY2" fmla="*/ 213755 h 332509"/>
                <a:gd name="connsiteX3" fmla="*/ 95169 w 273299"/>
                <a:gd name="connsiteY3" fmla="*/ 166254 h 332509"/>
                <a:gd name="connsiteX4" fmla="*/ 59543 w 273299"/>
                <a:gd name="connsiteY4" fmla="*/ 130628 h 332509"/>
                <a:gd name="connsiteX5" fmla="*/ 12041 w 273299"/>
                <a:gd name="connsiteY5" fmla="*/ 59376 h 332509"/>
                <a:gd name="connsiteX6" fmla="*/ 166 w 273299"/>
                <a:gd name="connsiteY6" fmla="*/ 0 h 33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299" h="332509">
                  <a:moveTo>
                    <a:pt x="273299" y="332509"/>
                  </a:moveTo>
                  <a:cubicBezTo>
                    <a:pt x="227429" y="304987"/>
                    <a:pt x="193246" y="288082"/>
                    <a:pt x="154545" y="249381"/>
                  </a:cubicBezTo>
                  <a:cubicBezTo>
                    <a:pt x="144453" y="239289"/>
                    <a:pt x="139091" y="225369"/>
                    <a:pt x="130795" y="213755"/>
                  </a:cubicBezTo>
                  <a:cubicBezTo>
                    <a:pt x="119291" y="197649"/>
                    <a:pt x="108050" y="181281"/>
                    <a:pt x="95169" y="166254"/>
                  </a:cubicBezTo>
                  <a:cubicBezTo>
                    <a:pt x="84239" y="153503"/>
                    <a:pt x="69854" y="143885"/>
                    <a:pt x="59543" y="130628"/>
                  </a:cubicBezTo>
                  <a:cubicBezTo>
                    <a:pt x="42018" y="108096"/>
                    <a:pt x="12041" y="59376"/>
                    <a:pt x="12041" y="59376"/>
                  </a:cubicBezTo>
                  <a:cubicBezTo>
                    <a:pt x="-2337" y="16240"/>
                    <a:pt x="166" y="36268"/>
                    <a:pt x="166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0203A8D-F11B-99DB-AC00-28F16E0B0C43}"/>
                </a:ext>
              </a:extLst>
            </p:cNvPr>
            <p:cNvSpPr/>
            <p:nvPr/>
          </p:nvSpPr>
          <p:spPr>
            <a:xfrm>
              <a:off x="7885216" y="4845132"/>
              <a:ext cx="926275" cy="296884"/>
            </a:xfrm>
            <a:custGeom>
              <a:avLst/>
              <a:gdLst>
                <a:gd name="connsiteX0" fmla="*/ 0 w 926275"/>
                <a:gd name="connsiteY0" fmla="*/ 296884 h 296884"/>
                <a:gd name="connsiteX1" fmla="*/ 332509 w 926275"/>
                <a:gd name="connsiteY1" fmla="*/ 273133 h 296884"/>
                <a:gd name="connsiteX2" fmla="*/ 403761 w 926275"/>
                <a:gd name="connsiteY2" fmla="*/ 249382 h 296884"/>
                <a:gd name="connsiteX3" fmla="*/ 451262 w 926275"/>
                <a:gd name="connsiteY3" fmla="*/ 237507 h 296884"/>
                <a:gd name="connsiteX4" fmla="*/ 486888 w 926275"/>
                <a:gd name="connsiteY4" fmla="*/ 201881 h 296884"/>
                <a:gd name="connsiteX5" fmla="*/ 605641 w 926275"/>
                <a:gd name="connsiteY5" fmla="*/ 178130 h 296884"/>
                <a:gd name="connsiteX6" fmla="*/ 736270 w 926275"/>
                <a:gd name="connsiteY6" fmla="*/ 106878 h 296884"/>
                <a:gd name="connsiteX7" fmla="*/ 819397 w 926275"/>
                <a:gd name="connsiteY7" fmla="*/ 47502 h 296884"/>
                <a:gd name="connsiteX8" fmla="*/ 855023 w 926275"/>
                <a:gd name="connsiteY8" fmla="*/ 23751 h 296884"/>
                <a:gd name="connsiteX9" fmla="*/ 926275 w 926275"/>
                <a:gd name="connsiteY9" fmla="*/ 0 h 296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26275" h="296884">
                  <a:moveTo>
                    <a:pt x="0" y="296884"/>
                  </a:moveTo>
                  <a:cubicBezTo>
                    <a:pt x="34948" y="295136"/>
                    <a:pt x="253236" y="290120"/>
                    <a:pt x="332509" y="273133"/>
                  </a:cubicBezTo>
                  <a:cubicBezTo>
                    <a:pt x="356989" y="267887"/>
                    <a:pt x="379781" y="256576"/>
                    <a:pt x="403761" y="249382"/>
                  </a:cubicBezTo>
                  <a:cubicBezTo>
                    <a:pt x="419394" y="244692"/>
                    <a:pt x="435428" y="241465"/>
                    <a:pt x="451262" y="237507"/>
                  </a:cubicBezTo>
                  <a:cubicBezTo>
                    <a:pt x="463137" y="225632"/>
                    <a:pt x="472914" y="211197"/>
                    <a:pt x="486888" y="201881"/>
                  </a:cubicBezTo>
                  <a:cubicBezTo>
                    <a:pt x="509497" y="186808"/>
                    <a:pt x="598605" y="179135"/>
                    <a:pt x="605641" y="178130"/>
                  </a:cubicBezTo>
                  <a:cubicBezTo>
                    <a:pt x="678640" y="141631"/>
                    <a:pt x="670550" y="147953"/>
                    <a:pt x="736270" y="106878"/>
                  </a:cubicBezTo>
                  <a:cubicBezTo>
                    <a:pt x="781054" y="78888"/>
                    <a:pt x="770615" y="82346"/>
                    <a:pt x="819397" y="47502"/>
                  </a:cubicBezTo>
                  <a:cubicBezTo>
                    <a:pt x="831011" y="39206"/>
                    <a:pt x="841981" y="29548"/>
                    <a:pt x="855023" y="23751"/>
                  </a:cubicBezTo>
                  <a:cubicBezTo>
                    <a:pt x="877901" y="13583"/>
                    <a:pt x="926275" y="0"/>
                    <a:pt x="926275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10CF8F-EFC8-51A3-DB25-FEA447932D44}"/>
                </a:ext>
              </a:extLst>
            </p:cNvPr>
            <p:cNvSpPr/>
            <p:nvPr/>
          </p:nvSpPr>
          <p:spPr>
            <a:xfrm>
              <a:off x="8775865" y="5343896"/>
              <a:ext cx="130629" cy="106878"/>
            </a:xfrm>
            <a:custGeom>
              <a:avLst/>
              <a:gdLst>
                <a:gd name="connsiteX0" fmla="*/ 130629 w 130629"/>
                <a:gd name="connsiteY0" fmla="*/ 106878 h 106878"/>
                <a:gd name="connsiteX1" fmla="*/ 71252 w 130629"/>
                <a:gd name="connsiteY1" fmla="*/ 83127 h 106878"/>
                <a:gd name="connsiteX2" fmla="*/ 0 w 130629"/>
                <a:gd name="connsiteY2" fmla="*/ 0 h 106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629" h="106878">
                  <a:moveTo>
                    <a:pt x="130629" y="106878"/>
                  </a:moveTo>
                  <a:cubicBezTo>
                    <a:pt x="110837" y="98961"/>
                    <a:pt x="87750" y="96626"/>
                    <a:pt x="71252" y="83127"/>
                  </a:cubicBezTo>
                  <a:cubicBezTo>
                    <a:pt x="43006" y="60017"/>
                    <a:pt x="0" y="0"/>
                    <a:pt x="0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AA60ADF-32E7-3840-BCD7-8F6C27977BF0}"/>
                </a:ext>
              </a:extLst>
            </p:cNvPr>
            <p:cNvSpPr/>
            <p:nvPr/>
          </p:nvSpPr>
          <p:spPr>
            <a:xfrm>
              <a:off x="8443356" y="5094514"/>
              <a:ext cx="154379" cy="95003"/>
            </a:xfrm>
            <a:custGeom>
              <a:avLst/>
              <a:gdLst>
                <a:gd name="connsiteX0" fmla="*/ 154379 w 154379"/>
                <a:gd name="connsiteY0" fmla="*/ 95003 h 95003"/>
                <a:gd name="connsiteX1" fmla="*/ 95002 w 154379"/>
                <a:gd name="connsiteY1" fmla="*/ 71252 h 95003"/>
                <a:gd name="connsiteX2" fmla="*/ 59376 w 154379"/>
                <a:gd name="connsiteY2" fmla="*/ 35626 h 95003"/>
                <a:gd name="connsiteX3" fmla="*/ 0 w 154379"/>
                <a:gd name="connsiteY3" fmla="*/ 0 h 95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379" h="95003">
                  <a:moveTo>
                    <a:pt x="154379" y="95003"/>
                  </a:moveTo>
                  <a:cubicBezTo>
                    <a:pt x="134587" y="87086"/>
                    <a:pt x="113079" y="82550"/>
                    <a:pt x="95002" y="71252"/>
                  </a:cubicBezTo>
                  <a:cubicBezTo>
                    <a:pt x="80761" y="62351"/>
                    <a:pt x="72278" y="46377"/>
                    <a:pt x="59376" y="35626"/>
                  </a:cubicBezTo>
                  <a:cubicBezTo>
                    <a:pt x="37885" y="17717"/>
                    <a:pt x="23182" y="11592"/>
                    <a:pt x="0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E015140-1448-C3AC-CE57-B7170F960C82}"/>
                </a:ext>
              </a:extLst>
            </p:cNvPr>
            <p:cNvSpPr/>
            <p:nvPr/>
          </p:nvSpPr>
          <p:spPr>
            <a:xfrm>
              <a:off x="9476510" y="4928260"/>
              <a:ext cx="155366" cy="166287"/>
            </a:xfrm>
            <a:custGeom>
              <a:avLst/>
              <a:gdLst>
                <a:gd name="connsiteX0" fmla="*/ 0 w 155366"/>
                <a:gd name="connsiteY0" fmla="*/ 0 h 166287"/>
                <a:gd name="connsiteX1" fmla="*/ 118753 w 155366"/>
                <a:gd name="connsiteY1" fmla="*/ 11876 h 166287"/>
                <a:gd name="connsiteX2" fmla="*/ 154379 w 155366"/>
                <a:gd name="connsiteY2" fmla="*/ 35626 h 166287"/>
                <a:gd name="connsiteX3" fmla="*/ 142504 w 155366"/>
                <a:gd name="connsiteY3" fmla="*/ 71252 h 166287"/>
                <a:gd name="connsiteX4" fmla="*/ 106878 w 155366"/>
                <a:gd name="connsiteY4" fmla="*/ 154380 h 166287"/>
                <a:gd name="connsiteX5" fmla="*/ 59376 w 155366"/>
                <a:gd name="connsiteY5" fmla="*/ 166255 h 16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366" h="166287">
                  <a:moveTo>
                    <a:pt x="0" y="0"/>
                  </a:moveTo>
                  <a:cubicBezTo>
                    <a:pt x="39584" y="3959"/>
                    <a:pt x="79990" y="2931"/>
                    <a:pt x="118753" y="11876"/>
                  </a:cubicBezTo>
                  <a:cubicBezTo>
                    <a:pt x="132660" y="15085"/>
                    <a:pt x="149078" y="22375"/>
                    <a:pt x="154379" y="35626"/>
                  </a:cubicBezTo>
                  <a:cubicBezTo>
                    <a:pt x="159028" y="47248"/>
                    <a:pt x="145943" y="59216"/>
                    <a:pt x="142504" y="71252"/>
                  </a:cubicBezTo>
                  <a:cubicBezTo>
                    <a:pt x="134053" y="100830"/>
                    <a:pt x="133659" y="132955"/>
                    <a:pt x="106878" y="154380"/>
                  </a:cubicBezTo>
                  <a:cubicBezTo>
                    <a:pt x="90470" y="167507"/>
                    <a:pt x="76505" y="166255"/>
                    <a:pt x="59376" y="166255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409764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2431 -0.00301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6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D119E-2CBC-CB46-3C94-1CEF4EA3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– Representative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FC072-8148-70DD-F3BC-85F167783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1FCC7-094C-0275-869D-10A22190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18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26843-1FAA-B4C5-F1BA-61E739E2B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5" y="1671301"/>
            <a:ext cx="10882310" cy="459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45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E4890-EBEB-3357-3DA8-5C9250D2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Ablation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5C833-8D6D-3645-D27C-BCF191C97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variants of REAL still performs well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65589-6234-5366-F9DE-8E035283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19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E7038A-8D7A-9C35-975D-F452D60A7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174" y="2596735"/>
            <a:ext cx="11113703" cy="34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2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DA681-20C7-DA57-1D4B-12F49B27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Active Learning (AL)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55633-181F-0765-71CF-0A14563C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2</a:t>
            </a:fld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51210F-AB71-2964-A2A3-7C82B7A29644}"/>
              </a:ext>
            </a:extLst>
          </p:cNvPr>
          <p:cNvSpPr txBox="1"/>
          <p:nvPr/>
        </p:nvSpPr>
        <p:spPr>
          <a:xfrm>
            <a:off x="784806" y="1407996"/>
            <a:ext cx="3400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 Pool-based sampling</a:t>
            </a:r>
            <a:endParaRPr lang="en-S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77D3DC2-721E-0A65-5E9C-58632D735A0F}"/>
              </a:ext>
            </a:extLst>
          </p:cNvPr>
          <p:cNvSpPr/>
          <p:nvPr/>
        </p:nvSpPr>
        <p:spPr>
          <a:xfrm>
            <a:off x="4012249" y="2680028"/>
            <a:ext cx="1032838" cy="966912"/>
          </a:xfrm>
          <a:custGeom>
            <a:avLst/>
            <a:gdLst>
              <a:gd name="connsiteX0" fmla="*/ 0 w 1032838"/>
              <a:gd name="connsiteY0" fmla="*/ 0 h 966912"/>
              <a:gd name="connsiteX1" fmla="*/ 1032838 w 1032838"/>
              <a:gd name="connsiteY1" fmla="*/ 0 h 966912"/>
              <a:gd name="connsiteX2" fmla="*/ 1032838 w 1032838"/>
              <a:gd name="connsiteY2" fmla="*/ 966912 h 966912"/>
              <a:gd name="connsiteX3" fmla="*/ 0 w 1032838"/>
              <a:gd name="connsiteY3" fmla="*/ 966912 h 966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2838" h="966912">
                <a:moveTo>
                  <a:pt x="0" y="0"/>
                </a:moveTo>
                <a:lnTo>
                  <a:pt x="1032838" y="0"/>
                </a:lnTo>
                <a:lnTo>
                  <a:pt x="1032838" y="966912"/>
                </a:lnTo>
                <a:lnTo>
                  <a:pt x="0" y="966912"/>
                </a:lnTo>
                <a:close/>
              </a:path>
            </a:pathLst>
          </a:custGeom>
          <a:noFill/>
          <a:ln w="2197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84B1D5D-870D-94AE-01E2-73988555E135}"/>
              </a:ext>
            </a:extLst>
          </p:cNvPr>
          <p:cNvGrpSpPr/>
          <p:nvPr/>
        </p:nvGrpSpPr>
        <p:grpSpPr>
          <a:xfrm>
            <a:off x="2176998" y="3570026"/>
            <a:ext cx="1714387" cy="1966787"/>
            <a:chOff x="2176998" y="3570026"/>
            <a:chExt cx="1714387" cy="1966787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43FCFDF-7CFB-57FE-373D-0442B950202D}"/>
                </a:ext>
              </a:extLst>
            </p:cNvPr>
            <p:cNvSpPr/>
            <p:nvPr/>
          </p:nvSpPr>
          <p:spPr>
            <a:xfrm>
              <a:off x="2177313" y="3570026"/>
              <a:ext cx="1692096" cy="671586"/>
            </a:xfrm>
            <a:custGeom>
              <a:avLst/>
              <a:gdLst>
                <a:gd name="connsiteX0" fmla="*/ 1692097 w 1692096"/>
                <a:gd name="connsiteY0" fmla="*/ 335791 h 671586"/>
                <a:gd name="connsiteX1" fmla="*/ 1628140 w 1692096"/>
                <a:gd name="connsiteY1" fmla="*/ 462832 h 671586"/>
                <a:gd name="connsiteX2" fmla="*/ 1447943 w 1692096"/>
                <a:gd name="connsiteY2" fmla="*/ 570808 h 671586"/>
                <a:gd name="connsiteX3" fmla="*/ 846048 w 1692096"/>
                <a:gd name="connsiteY3" fmla="*/ 671587 h 671586"/>
                <a:gd name="connsiteX4" fmla="*/ 244154 w 1692096"/>
                <a:gd name="connsiteY4" fmla="*/ 570808 h 671586"/>
                <a:gd name="connsiteX5" fmla="*/ 63958 w 1692096"/>
                <a:gd name="connsiteY5" fmla="*/ 462832 h 671586"/>
                <a:gd name="connsiteX6" fmla="*/ 0 w 1692096"/>
                <a:gd name="connsiteY6" fmla="*/ 335791 h 671586"/>
                <a:gd name="connsiteX7" fmla="*/ 63958 w 1692096"/>
                <a:gd name="connsiteY7" fmla="*/ 208748 h 671586"/>
                <a:gd name="connsiteX8" fmla="*/ 244154 w 1692096"/>
                <a:gd name="connsiteY8" fmla="*/ 100768 h 671586"/>
                <a:gd name="connsiteX9" fmla="*/ 846048 w 1692096"/>
                <a:gd name="connsiteY9" fmla="*/ 0 h 671586"/>
                <a:gd name="connsiteX10" fmla="*/ 1447943 w 1692096"/>
                <a:gd name="connsiteY10" fmla="*/ 100768 h 671586"/>
                <a:gd name="connsiteX11" fmla="*/ 1628140 w 1692096"/>
                <a:gd name="connsiteY11" fmla="*/ 208748 h 671586"/>
                <a:gd name="connsiteX12" fmla="*/ 1692097 w 1692096"/>
                <a:gd name="connsiteY12" fmla="*/ 335791 h 67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92096" h="671586">
                  <a:moveTo>
                    <a:pt x="1692097" y="335791"/>
                  </a:moveTo>
                  <a:cubicBezTo>
                    <a:pt x="1692097" y="379724"/>
                    <a:pt x="1670137" y="422655"/>
                    <a:pt x="1628140" y="462832"/>
                  </a:cubicBezTo>
                  <a:cubicBezTo>
                    <a:pt x="1586112" y="503038"/>
                    <a:pt x="1524715" y="539757"/>
                    <a:pt x="1447943" y="570808"/>
                  </a:cubicBezTo>
                  <a:cubicBezTo>
                    <a:pt x="1294456" y="632910"/>
                    <a:pt x="1081659" y="671587"/>
                    <a:pt x="846048" y="671587"/>
                  </a:cubicBezTo>
                  <a:cubicBezTo>
                    <a:pt x="610438" y="671587"/>
                    <a:pt x="397641" y="632910"/>
                    <a:pt x="244154" y="570808"/>
                  </a:cubicBezTo>
                  <a:cubicBezTo>
                    <a:pt x="167381" y="539757"/>
                    <a:pt x="105985" y="503038"/>
                    <a:pt x="63958" y="462832"/>
                  </a:cubicBezTo>
                  <a:cubicBezTo>
                    <a:pt x="21959" y="422655"/>
                    <a:pt x="0" y="379724"/>
                    <a:pt x="0" y="335791"/>
                  </a:cubicBezTo>
                  <a:cubicBezTo>
                    <a:pt x="0" y="291858"/>
                    <a:pt x="21959" y="248927"/>
                    <a:pt x="63958" y="208748"/>
                  </a:cubicBezTo>
                  <a:cubicBezTo>
                    <a:pt x="105985" y="168544"/>
                    <a:pt x="167381" y="131832"/>
                    <a:pt x="244154" y="100768"/>
                  </a:cubicBezTo>
                  <a:cubicBezTo>
                    <a:pt x="397641" y="38661"/>
                    <a:pt x="610438" y="0"/>
                    <a:pt x="846048" y="0"/>
                  </a:cubicBezTo>
                  <a:cubicBezTo>
                    <a:pt x="1081659" y="0"/>
                    <a:pt x="1294456" y="38661"/>
                    <a:pt x="1447943" y="100768"/>
                  </a:cubicBezTo>
                  <a:cubicBezTo>
                    <a:pt x="1524715" y="131832"/>
                    <a:pt x="1586112" y="168544"/>
                    <a:pt x="1628140" y="208748"/>
                  </a:cubicBezTo>
                  <a:cubicBezTo>
                    <a:pt x="1670137" y="248927"/>
                    <a:pt x="1692097" y="291858"/>
                    <a:pt x="1692097" y="335791"/>
                  </a:cubicBezTo>
                  <a:close/>
                </a:path>
              </a:pathLst>
            </a:custGeom>
            <a:solidFill>
              <a:srgbClr val="FFFFFF"/>
            </a:solidFill>
            <a:ln w="219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9F8B215-2D52-AA1F-51BE-FFE67A16384C}"/>
                </a:ext>
              </a:extLst>
            </p:cNvPr>
            <p:cNvSpPr/>
            <p:nvPr/>
          </p:nvSpPr>
          <p:spPr>
            <a:xfrm>
              <a:off x="2176998" y="5190154"/>
              <a:ext cx="1691329" cy="346659"/>
            </a:xfrm>
            <a:custGeom>
              <a:avLst/>
              <a:gdLst>
                <a:gd name="connsiteX0" fmla="*/ 1691329 w 1691329"/>
                <a:gd name="connsiteY0" fmla="*/ 0 h 346659"/>
                <a:gd name="connsiteX1" fmla="*/ 857035 w 1691329"/>
                <a:gd name="connsiteY1" fmla="*/ 346660 h 346659"/>
                <a:gd name="connsiteX2" fmla="*/ 0 w 1691329"/>
                <a:gd name="connsiteY2" fmla="*/ 0 h 346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329" h="346659">
                  <a:moveTo>
                    <a:pt x="1691329" y="0"/>
                  </a:moveTo>
                  <a:cubicBezTo>
                    <a:pt x="1691329" y="191515"/>
                    <a:pt x="1330363" y="346660"/>
                    <a:pt x="857035" y="346660"/>
                  </a:cubicBezTo>
                  <a:cubicBezTo>
                    <a:pt x="383708" y="346660"/>
                    <a:pt x="0" y="191515"/>
                    <a:pt x="0" y="0"/>
                  </a:cubicBezTo>
                </a:path>
              </a:pathLst>
            </a:custGeom>
            <a:noFill/>
            <a:ln w="219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75D5941-EBB0-243E-2225-0EDFCAB077F6}"/>
                </a:ext>
              </a:extLst>
            </p:cNvPr>
            <p:cNvSpPr/>
            <p:nvPr/>
          </p:nvSpPr>
          <p:spPr>
            <a:xfrm>
              <a:off x="2179480" y="3892973"/>
              <a:ext cx="21975" cy="1310058"/>
            </a:xfrm>
            <a:custGeom>
              <a:avLst/>
              <a:gdLst>
                <a:gd name="connsiteX0" fmla="*/ 0 w 21975"/>
                <a:gd name="connsiteY0" fmla="*/ 1310059 h 1310058"/>
                <a:gd name="connsiteX1" fmla="*/ 0 w 21975"/>
                <a:gd name="connsiteY1" fmla="*/ 0 h 13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75" h="1310058">
                  <a:moveTo>
                    <a:pt x="0" y="1310059"/>
                  </a:moveTo>
                  <a:lnTo>
                    <a:pt x="0" y="0"/>
                  </a:lnTo>
                </a:path>
              </a:pathLst>
            </a:custGeom>
            <a:ln w="219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2BA90C3-32B3-DA73-4595-FE82E7B766CD}"/>
                </a:ext>
              </a:extLst>
            </p:cNvPr>
            <p:cNvSpPr/>
            <p:nvPr/>
          </p:nvSpPr>
          <p:spPr>
            <a:xfrm>
              <a:off x="3869410" y="3892973"/>
              <a:ext cx="21975" cy="1310058"/>
            </a:xfrm>
            <a:custGeom>
              <a:avLst/>
              <a:gdLst>
                <a:gd name="connsiteX0" fmla="*/ 0 w 21975"/>
                <a:gd name="connsiteY0" fmla="*/ 1310059 h 1310058"/>
                <a:gd name="connsiteX1" fmla="*/ 0 w 21975"/>
                <a:gd name="connsiteY1" fmla="*/ 0 h 1310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75" h="1310058">
                  <a:moveTo>
                    <a:pt x="0" y="1310059"/>
                  </a:moveTo>
                  <a:lnTo>
                    <a:pt x="0" y="0"/>
                  </a:lnTo>
                </a:path>
              </a:pathLst>
            </a:custGeom>
            <a:ln w="219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D107CC-EAE2-805D-3CCA-74EE3D95B3B9}"/>
                </a:ext>
              </a:extLst>
            </p:cNvPr>
            <p:cNvSpPr/>
            <p:nvPr/>
          </p:nvSpPr>
          <p:spPr>
            <a:xfrm>
              <a:off x="2389683" y="4448159"/>
              <a:ext cx="1217907" cy="586915"/>
            </a:xfrm>
            <a:custGeom>
              <a:avLst/>
              <a:gdLst>
                <a:gd name="connsiteX0" fmla="*/ 69354 w 1217907"/>
                <a:gd name="connsiteY0" fmla="*/ 213336 h 586915"/>
                <a:gd name="connsiteX1" fmla="*/ 0 w 1217907"/>
                <a:gd name="connsiteY1" fmla="*/ 130006 h 586915"/>
                <a:gd name="connsiteX2" fmla="*/ 0 w 1217907"/>
                <a:gd name="connsiteY2" fmla="*/ 16350 h 586915"/>
                <a:gd name="connsiteX3" fmla="*/ 24261 w 1217907"/>
                <a:gd name="connsiteY3" fmla="*/ 16350 h 586915"/>
                <a:gd name="connsiteX4" fmla="*/ 24261 w 1217907"/>
                <a:gd name="connsiteY4" fmla="*/ 130797 h 586915"/>
                <a:gd name="connsiteX5" fmla="*/ 69354 w 1217907"/>
                <a:gd name="connsiteY5" fmla="*/ 191712 h 586915"/>
                <a:gd name="connsiteX6" fmla="*/ 115502 w 1217907"/>
                <a:gd name="connsiteY6" fmla="*/ 130797 h 586915"/>
                <a:gd name="connsiteX7" fmla="*/ 115502 w 1217907"/>
                <a:gd name="connsiteY7" fmla="*/ 16350 h 586915"/>
                <a:gd name="connsiteX8" fmla="*/ 138972 w 1217907"/>
                <a:gd name="connsiteY8" fmla="*/ 16350 h 586915"/>
                <a:gd name="connsiteX9" fmla="*/ 138972 w 1217907"/>
                <a:gd name="connsiteY9" fmla="*/ 130006 h 586915"/>
                <a:gd name="connsiteX10" fmla="*/ 69354 w 1217907"/>
                <a:gd name="connsiteY10" fmla="*/ 213336 h 586915"/>
                <a:gd name="connsiteX11" fmla="*/ 188733 w 1217907"/>
                <a:gd name="connsiteY11" fmla="*/ 209644 h 586915"/>
                <a:gd name="connsiteX12" fmla="*/ 188733 w 1217907"/>
                <a:gd name="connsiteY12" fmla="*/ 66453 h 586915"/>
                <a:gd name="connsiteX13" fmla="*/ 208247 w 1217907"/>
                <a:gd name="connsiteY13" fmla="*/ 66453 h 586915"/>
                <a:gd name="connsiteX14" fmla="*/ 210620 w 1217907"/>
                <a:gd name="connsiteY14" fmla="*/ 87286 h 586915"/>
                <a:gd name="connsiteX15" fmla="*/ 211411 w 1217907"/>
                <a:gd name="connsiteY15" fmla="*/ 87286 h 586915"/>
                <a:gd name="connsiteX16" fmla="*/ 259405 w 1217907"/>
                <a:gd name="connsiteY16" fmla="*/ 63025 h 586915"/>
                <a:gd name="connsiteX17" fmla="*/ 303180 w 1217907"/>
                <a:gd name="connsiteY17" fmla="*/ 118930 h 586915"/>
                <a:gd name="connsiteX18" fmla="*/ 303180 w 1217907"/>
                <a:gd name="connsiteY18" fmla="*/ 209644 h 586915"/>
                <a:gd name="connsiteX19" fmla="*/ 278919 w 1217907"/>
                <a:gd name="connsiteY19" fmla="*/ 209644 h 586915"/>
                <a:gd name="connsiteX20" fmla="*/ 278919 w 1217907"/>
                <a:gd name="connsiteY20" fmla="*/ 122095 h 586915"/>
                <a:gd name="connsiteX21" fmla="*/ 251758 w 1217907"/>
                <a:gd name="connsiteY21" fmla="*/ 83858 h 586915"/>
                <a:gd name="connsiteX22" fmla="*/ 212730 w 1217907"/>
                <a:gd name="connsiteY22" fmla="*/ 105745 h 586915"/>
                <a:gd name="connsiteX23" fmla="*/ 212730 w 1217907"/>
                <a:gd name="connsiteY23" fmla="*/ 209644 h 586915"/>
                <a:gd name="connsiteX24" fmla="*/ 188733 w 1217907"/>
                <a:gd name="connsiteY24" fmla="*/ 209644 h 586915"/>
                <a:gd name="connsiteX25" fmla="*/ 375002 w 1217907"/>
                <a:gd name="connsiteY25" fmla="*/ 213336 h 586915"/>
                <a:gd name="connsiteX26" fmla="*/ 349686 w 1217907"/>
                <a:gd name="connsiteY26" fmla="*/ 181164 h 586915"/>
                <a:gd name="connsiteX27" fmla="*/ 349686 w 1217907"/>
                <a:gd name="connsiteY27" fmla="*/ 0 h 586915"/>
                <a:gd name="connsiteX28" fmla="*/ 373683 w 1217907"/>
                <a:gd name="connsiteY28" fmla="*/ 0 h 586915"/>
                <a:gd name="connsiteX29" fmla="*/ 373683 w 1217907"/>
                <a:gd name="connsiteY29" fmla="*/ 182746 h 586915"/>
                <a:gd name="connsiteX30" fmla="*/ 380539 w 1217907"/>
                <a:gd name="connsiteY30" fmla="*/ 193295 h 586915"/>
                <a:gd name="connsiteX31" fmla="*/ 385550 w 1217907"/>
                <a:gd name="connsiteY31" fmla="*/ 192767 h 586915"/>
                <a:gd name="connsiteX32" fmla="*/ 388714 w 1217907"/>
                <a:gd name="connsiteY32" fmla="*/ 211226 h 586915"/>
                <a:gd name="connsiteX33" fmla="*/ 375002 w 1217907"/>
                <a:gd name="connsiteY33" fmla="*/ 213336 h 586915"/>
                <a:gd name="connsiteX34" fmla="*/ 457587 w 1217907"/>
                <a:gd name="connsiteY34" fmla="*/ 213336 h 586915"/>
                <a:gd name="connsiteX35" fmla="*/ 415658 w 1217907"/>
                <a:gd name="connsiteY35" fmla="*/ 172462 h 586915"/>
                <a:gd name="connsiteX36" fmla="*/ 503471 w 1217907"/>
                <a:gd name="connsiteY36" fmla="*/ 118930 h 586915"/>
                <a:gd name="connsiteX37" fmla="*/ 474200 w 1217907"/>
                <a:gd name="connsiteY37" fmla="*/ 82803 h 586915"/>
                <a:gd name="connsiteX38" fmla="*/ 431217 w 1217907"/>
                <a:gd name="connsiteY38" fmla="*/ 98361 h 586915"/>
                <a:gd name="connsiteX39" fmla="*/ 421723 w 1217907"/>
                <a:gd name="connsiteY39" fmla="*/ 81484 h 586915"/>
                <a:gd name="connsiteX40" fmla="*/ 477892 w 1217907"/>
                <a:gd name="connsiteY40" fmla="*/ 63025 h 586915"/>
                <a:gd name="connsiteX41" fmla="*/ 527732 w 1217907"/>
                <a:gd name="connsiteY41" fmla="*/ 121831 h 586915"/>
                <a:gd name="connsiteX42" fmla="*/ 527732 w 1217907"/>
                <a:gd name="connsiteY42" fmla="*/ 209644 h 586915"/>
                <a:gd name="connsiteX43" fmla="*/ 507954 w 1217907"/>
                <a:gd name="connsiteY43" fmla="*/ 209644 h 586915"/>
                <a:gd name="connsiteX44" fmla="*/ 505845 w 1217907"/>
                <a:gd name="connsiteY44" fmla="*/ 192767 h 586915"/>
                <a:gd name="connsiteX45" fmla="*/ 504790 w 1217907"/>
                <a:gd name="connsiteY45" fmla="*/ 192767 h 586915"/>
                <a:gd name="connsiteX46" fmla="*/ 457587 w 1217907"/>
                <a:gd name="connsiteY46" fmla="*/ 213336 h 586915"/>
                <a:gd name="connsiteX47" fmla="*/ 464180 w 1217907"/>
                <a:gd name="connsiteY47" fmla="*/ 193822 h 586915"/>
                <a:gd name="connsiteX48" fmla="*/ 503471 w 1217907"/>
                <a:gd name="connsiteY48" fmla="*/ 174835 h 586915"/>
                <a:gd name="connsiteX49" fmla="*/ 503471 w 1217907"/>
                <a:gd name="connsiteY49" fmla="*/ 135016 h 586915"/>
                <a:gd name="connsiteX50" fmla="*/ 439128 w 1217907"/>
                <a:gd name="connsiteY50" fmla="*/ 170880 h 586915"/>
                <a:gd name="connsiteX51" fmla="*/ 464180 w 1217907"/>
                <a:gd name="connsiteY51" fmla="*/ 193822 h 586915"/>
                <a:gd name="connsiteX52" fmla="*/ 635976 w 1217907"/>
                <a:gd name="connsiteY52" fmla="*/ 213336 h 586915"/>
                <a:gd name="connsiteX53" fmla="*/ 595365 w 1217907"/>
                <a:gd name="connsiteY53" fmla="*/ 194877 h 586915"/>
                <a:gd name="connsiteX54" fmla="*/ 594574 w 1217907"/>
                <a:gd name="connsiteY54" fmla="*/ 194877 h 586915"/>
                <a:gd name="connsiteX55" fmla="*/ 592201 w 1217907"/>
                <a:gd name="connsiteY55" fmla="*/ 209644 h 586915"/>
                <a:gd name="connsiteX56" fmla="*/ 573214 w 1217907"/>
                <a:gd name="connsiteY56" fmla="*/ 209644 h 586915"/>
                <a:gd name="connsiteX57" fmla="*/ 573214 w 1217907"/>
                <a:gd name="connsiteY57" fmla="*/ 0 h 586915"/>
                <a:gd name="connsiteX58" fmla="*/ 597211 w 1217907"/>
                <a:gd name="connsiteY58" fmla="*/ 0 h 586915"/>
                <a:gd name="connsiteX59" fmla="*/ 597211 w 1217907"/>
                <a:gd name="connsiteY59" fmla="*/ 57224 h 586915"/>
                <a:gd name="connsiteX60" fmla="*/ 596156 w 1217907"/>
                <a:gd name="connsiteY60" fmla="*/ 83067 h 586915"/>
                <a:gd name="connsiteX61" fmla="*/ 641250 w 1217907"/>
                <a:gd name="connsiteY61" fmla="*/ 63025 h 586915"/>
                <a:gd name="connsiteX62" fmla="*/ 698210 w 1217907"/>
                <a:gd name="connsiteY62" fmla="*/ 135807 h 586915"/>
                <a:gd name="connsiteX63" fmla="*/ 635976 w 1217907"/>
                <a:gd name="connsiteY63" fmla="*/ 213336 h 586915"/>
                <a:gd name="connsiteX64" fmla="*/ 632284 w 1217907"/>
                <a:gd name="connsiteY64" fmla="*/ 193031 h 586915"/>
                <a:gd name="connsiteX65" fmla="*/ 673422 w 1217907"/>
                <a:gd name="connsiteY65" fmla="*/ 136335 h 586915"/>
                <a:gd name="connsiteX66" fmla="*/ 635448 w 1217907"/>
                <a:gd name="connsiteY66" fmla="*/ 83067 h 586915"/>
                <a:gd name="connsiteX67" fmla="*/ 597211 w 1217907"/>
                <a:gd name="connsiteY67" fmla="*/ 102844 h 586915"/>
                <a:gd name="connsiteX68" fmla="*/ 597211 w 1217907"/>
                <a:gd name="connsiteY68" fmla="*/ 178263 h 586915"/>
                <a:gd name="connsiteX69" fmla="*/ 632284 w 1217907"/>
                <a:gd name="connsiteY69" fmla="*/ 193031 h 586915"/>
                <a:gd name="connsiteX70" fmla="*/ 793978 w 1217907"/>
                <a:gd name="connsiteY70" fmla="*/ 213336 h 586915"/>
                <a:gd name="connsiteX71" fmla="*/ 725415 w 1217907"/>
                <a:gd name="connsiteY71" fmla="*/ 138444 h 586915"/>
                <a:gd name="connsiteX72" fmla="*/ 789759 w 1217907"/>
                <a:gd name="connsiteY72" fmla="*/ 63025 h 586915"/>
                <a:gd name="connsiteX73" fmla="*/ 846719 w 1217907"/>
                <a:gd name="connsiteY73" fmla="*/ 130269 h 586915"/>
                <a:gd name="connsiteX74" fmla="*/ 845664 w 1217907"/>
                <a:gd name="connsiteY74" fmla="*/ 143982 h 586915"/>
                <a:gd name="connsiteX75" fmla="*/ 749148 w 1217907"/>
                <a:gd name="connsiteY75" fmla="*/ 143982 h 586915"/>
                <a:gd name="connsiteX76" fmla="*/ 796879 w 1217907"/>
                <a:gd name="connsiteY76" fmla="*/ 194086 h 586915"/>
                <a:gd name="connsiteX77" fmla="*/ 832479 w 1217907"/>
                <a:gd name="connsiteY77" fmla="*/ 182483 h 586915"/>
                <a:gd name="connsiteX78" fmla="*/ 841181 w 1217907"/>
                <a:gd name="connsiteY78" fmla="*/ 198569 h 586915"/>
                <a:gd name="connsiteX79" fmla="*/ 793978 w 1217907"/>
                <a:gd name="connsiteY79" fmla="*/ 213336 h 586915"/>
                <a:gd name="connsiteX80" fmla="*/ 748885 w 1217907"/>
                <a:gd name="connsiteY80" fmla="*/ 126578 h 586915"/>
                <a:gd name="connsiteX81" fmla="*/ 825622 w 1217907"/>
                <a:gd name="connsiteY81" fmla="*/ 126578 h 586915"/>
                <a:gd name="connsiteX82" fmla="*/ 790022 w 1217907"/>
                <a:gd name="connsiteY82" fmla="*/ 82276 h 586915"/>
                <a:gd name="connsiteX83" fmla="*/ 748885 w 1217907"/>
                <a:gd name="connsiteY83" fmla="*/ 126578 h 586915"/>
                <a:gd name="connsiteX84" fmla="*/ 907557 w 1217907"/>
                <a:gd name="connsiteY84" fmla="*/ 213336 h 586915"/>
                <a:gd name="connsiteX85" fmla="*/ 882242 w 1217907"/>
                <a:gd name="connsiteY85" fmla="*/ 181164 h 586915"/>
                <a:gd name="connsiteX86" fmla="*/ 882242 w 1217907"/>
                <a:gd name="connsiteY86" fmla="*/ 0 h 586915"/>
                <a:gd name="connsiteX87" fmla="*/ 906239 w 1217907"/>
                <a:gd name="connsiteY87" fmla="*/ 0 h 586915"/>
                <a:gd name="connsiteX88" fmla="*/ 906239 w 1217907"/>
                <a:gd name="connsiteY88" fmla="*/ 182746 h 586915"/>
                <a:gd name="connsiteX89" fmla="*/ 913095 w 1217907"/>
                <a:gd name="connsiteY89" fmla="*/ 193295 h 586915"/>
                <a:gd name="connsiteX90" fmla="*/ 918105 w 1217907"/>
                <a:gd name="connsiteY90" fmla="*/ 192767 h 586915"/>
                <a:gd name="connsiteX91" fmla="*/ 921270 w 1217907"/>
                <a:gd name="connsiteY91" fmla="*/ 211226 h 586915"/>
                <a:gd name="connsiteX92" fmla="*/ 907557 w 1217907"/>
                <a:gd name="connsiteY92" fmla="*/ 213336 h 586915"/>
                <a:gd name="connsiteX93" fmla="*/ 1014933 w 1217907"/>
                <a:gd name="connsiteY93" fmla="*/ 213336 h 586915"/>
                <a:gd name="connsiteX94" fmla="*/ 946370 w 1217907"/>
                <a:gd name="connsiteY94" fmla="*/ 138444 h 586915"/>
                <a:gd name="connsiteX95" fmla="*/ 1010714 w 1217907"/>
                <a:gd name="connsiteY95" fmla="*/ 63025 h 586915"/>
                <a:gd name="connsiteX96" fmla="*/ 1067674 w 1217907"/>
                <a:gd name="connsiteY96" fmla="*/ 130269 h 586915"/>
                <a:gd name="connsiteX97" fmla="*/ 1066619 w 1217907"/>
                <a:gd name="connsiteY97" fmla="*/ 143982 h 586915"/>
                <a:gd name="connsiteX98" fmla="*/ 970103 w 1217907"/>
                <a:gd name="connsiteY98" fmla="*/ 143982 h 586915"/>
                <a:gd name="connsiteX99" fmla="*/ 1017834 w 1217907"/>
                <a:gd name="connsiteY99" fmla="*/ 194086 h 586915"/>
                <a:gd name="connsiteX100" fmla="*/ 1053434 w 1217907"/>
                <a:gd name="connsiteY100" fmla="*/ 182483 h 586915"/>
                <a:gd name="connsiteX101" fmla="*/ 1062136 w 1217907"/>
                <a:gd name="connsiteY101" fmla="*/ 198569 h 586915"/>
                <a:gd name="connsiteX102" fmla="*/ 1014933 w 1217907"/>
                <a:gd name="connsiteY102" fmla="*/ 213336 h 586915"/>
                <a:gd name="connsiteX103" fmla="*/ 969840 w 1217907"/>
                <a:gd name="connsiteY103" fmla="*/ 126578 h 586915"/>
                <a:gd name="connsiteX104" fmla="*/ 1046577 w 1217907"/>
                <a:gd name="connsiteY104" fmla="*/ 126578 h 586915"/>
                <a:gd name="connsiteX105" fmla="*/ 1010977 w 1217907"/>
                <a:gd name="connsiteY105" fmla="*/ 82276 h 586915"/>
                <a:gd name="connsiteX106" fmla="*/ 969840 w 1217907"/>
                <a:gd name="connsiteY106" fmla="*/ 126578 h 586915"/>
                <a:gd name="connsiteX107" fmla="*/ 1151718 w 1217907"/>
                <a:gd name="connsiteY107" fmla="*/ 213336 h 586915"/>
                <a:gd name="connsiteX108" fmla="*/ 1092648 w 1217907"/>
                <a:gd name="connsiteY108" fmla="*/ 138444 h 586915"/>
                <a:gd name="connsiteX109" fmla="*/ 1154882 w 1217907"/>
                <a:gd name="connsiteY109" fmla="*/ 63025 h 586915"/>
                <a:gd name="connsiteX110" fmla="*/ 1194965 w 1217907"/>
                <a:gd name="connsiteY110" fmla="*/ 79638 h 586915"/>
                <a:gd name="connsiteX111" fmla="*/ 1193910 w 1217907"/>
                <a:gd name="connsiteY111" fmla="*/ 54850 h 586915"/>
                <a:gd name="connsiteX112" fmla="*/ 1193910 w 1217907"/>
                <a:gd name="connsiteY112" fmla="*/ 0 h 586915"/>
                <a:gd name="connsiteX113" fmla="*/ 1217908 w 1217907"/>
                <a:gd name="connsiteY113" fmla="*/ 0 h 586915"/>
                <a:gd name="connsiteX114" fmla="*/ 1217908 w 1217907"/>
                <a:gd name="connsiteY114" fmla="*/ 209644 h 586915"/>
                <a:gd name="connsiteX115" fmla="*/ 1198130 w 1217907"/>
                <a:gd name="connsiteY115" fmla="*/ 209644 h 586915"/>
                <a:gd name="connsiteX116" fmla="*/ 1196020 w 1217907"/>
                <a:gd name="connsiteY116" fmla="*/ 192767 h 586915"/>
                <a:gd name="connsiteX117" fmla="*/ 1195493 w 1217907"/>
                <a:gd name="connsiteY117" fmla="*/ 192767 h 586915"/>
                <a:gd name="connsiteX118" fmla="*/ 1151718 w 1217907"/>
                <a:gd name="connsiteY118" fmla="*/ 213336 h 586915"/>
                <a:gd name="connsiteX119" fmla="*/ 1156992 w 1217907"/>
                <a:gd name="connsiteY119" fmla="*/ 193031 h 586915"/>
                <a:gd name="connsiteX120" fmla="*/ 1193910 w 1217907"/>
                <a:gd name="connsiteY120" fmla="*/ 173517 h 586915"/>
                <a:gd name="connsiteX121" fmla="*/ 1193910 w 1217907"/>
                <a:gd name="connsiteY121" fmla="*/ 98361 h 586915"/>
                <a:gd name="connsiteX122" fmla="*/ 1158838 w 1217907"/>
                <a:gd name="connsiteY122" fmla="*/ 83067 h 586915"/>
                <a:gd name="connsiteX123" fmla="*/ 1117700 w 1217907"/>
                <a:gd name="connsiteY123" fmla="*/ 138181 h 586915"/>
                <a:gd name="connsiteX124" fmla="*/ 1156992 w 1217907"/>
                <a:gd name="connsiteY124" fmla="*/ 193031 h 586915"/>
                <a:gd name="connsiteX125" fmla="*/ 791 w 1217907"/>
                <a:gd name="connsiteY125" fmla="*/ 583224 h 586915"/>
                <a:gd name="connsiteX126" fmla="*/ 791 w 1217907"/>
                <a:gd name="connsiteY126" fmla="*/ 389929 h 586915"/>
                <a:gd name="connsiteX127" fmla="*/ 49049 w 1217907"/>
                <a:gd name="connsiteY127" fmla="*/ 389929 h 586915"/>
                <a:gd name="connsiteX128" fmla="*/ 140290 w 1217907"/>
                <a:gd name="connsiteY128" fmla="*/ 485918 h 586915"/>
                <a:gd name="connsiteX129" fmla="*/ 50367 w 1217907"/>
                <a:gd name="connsiteY129" fmla="*/ 583224 h 586915"/>
                <a:gd name="connsiteX130" fmla="*/ 791 w 1217907"/>
                <a:gd name="connsiteY130" fmla="*/ 583224 h 586915"/>
                <a:gd name="connsiteX131" fmla="*/ 25316 w 1217907"/>
                <a:gd name="connsiteY131" fmla="*/ 563182 h 586915"/>
                <a:gd name="connsiteX132" fmla="*/ 47203 w 1217907"/>
                <a:gd name="connsiteY132" fmla="*/ 563182 h 586915"/>
                <a:gd name="connsiteX133" fmla="*/ 115238 w 1217907"/>
                <a:gd name="connsiteY133" fmla="*/ 485918 h 586915"/>
                <a:gd name="connsiteX134" fmla="*/ 47203 w 1217907"/>
                <a:gd name="connsiteY134" fmla="*/ 409971 h 586915"/>
                <a:gd name="connsiteX135" fmla="*/ 25316 w 1217907"/>
                <a:gd name="connsiteY135" fmla="*/ 409971 h 586915"/>
                <a:gd name="connsiteX136" fmla="*/ 25316 w 1217907"/>
                <a:gd name="connsiteY136" fmla="*/ 563182 h 586915"/>
                <a:gd name="connsiteX137" fmla="*/ 213198 w 1217907"/>
                <a:gd name="connsiteY137" fmla="*/ 586916 h 586915"/>
                <a:gd name="connsiteX138" fmla="*/ 171269 w 1217907"/>
                <a:gd name="connsiteY138" fmla="*/ 546042 h 586915"/>
                <a:gd name="connsiteX139" fmla="*/ 259082 w 1217907"/>
                <a:gd name="connsiteY139" fmla="*/ 492510 h 586915"/>
                <a:gd name="connsiteX140" fmla="*/ 229811 w 1217907"/>
                <a:gd name="connsiteY140" fmla="*/ 456383 h 586915"/>
                <a:gd name="connsiteX141" fmla="*/ 186827 w 1217907"/>
                <a:gd name="connsiteY141" fmla="*/ 471941 h 586915"/>
                <a:gd name="connsiteX142" fmla="*/ 177334 w 1217907"/>
                <a:gd name="connsiteY142" fmla="*/ 455064 h 586915"/>
                <a:gd name="connsiteX143" fmla="*/ 233503 w 1217907"/>
                <a:gd name="connsiteY143" fmla="*/ 436605 h 586915"/>
                <a:gd name="connsiteX144" fmla="*/ 283343 w 1217907"/>
                <a:gd name="connsiteY144" fmla="*/ 495411 h 586915"/>
                <a:gd name="connsiteX145" fmla="*/ 283343 w 1217907"/>
                <a:gd name="connsiteY145" fmla="*/ 583224 h 586915"/>
                <a:gd name="connsiteX146" fmla="*/ 263565 w 1217907"/>
                <a:gd name="connsiteY146" fmla="*/ 583224 h 586915"/>
                <a:gd name="connsiteX147" fmla="*/ 261455 w 1217907"/>
                <a:gd name="connsiteY147" fmla="*/ 566347 h 586915"/>
                <a:gd name="connsiteX148" fmla="*/ 260401 w 1217907"/>
                <a:gd name="connsiteY148" fmla="*/ 566347 h 586915"/>
                <a:gd name="connsiteX149" fmla="*/ 213198 w 1217907"/>
                <a:gd name="connsiteY149" fmla="*/ 586916 h 586915"/>
                <a:gd name="connsiteX150" fmla="*/ 219790 w 1217907"/>
                <a:gd name="connsiteY150" fmla="*/ 567402 h 586915"/>
                <a:gd name="connsiteX151" fmla="*/ 259082 w 1217907"/>
                <a:gd name="connsiteY151" fmla="*/ 548415 h 586915"/>
                <a:gd name="connsiteX152" fmla="*/ 259082 w 1217907"/>
                <a:gd name="connsiteY152" fmla="*/ 508596 h 586915"/>
                <a:gd name="connsiteX153" fmla="*/ 194738 w 1217907"/>
                <a:gd name="connsiteY153" fmla="*/ 544459 h 586915"/>
                <a:gd name="connsiteX154" fmla="*/ 219790 w 1217907"/>
                <a:gd name="connsiteY154" fmla="*/ 567402 h 586915"/>
                <a:gd name="connsiteX155" fmla="*/ 369020 w 1217907"/>
                <a:gd name="connsiteY155" fmla="*/ 586916 h 586915"/>
                <a:gd name="connsiteX156" fmla="*/ 328410 w 1217907"/>
                <a:gd name="connsiteY156" fmla="*/ 539186 h 586915"/>
                <a:gd name="connsiteX157" fmla="*/ 328410 w 1217907"/>
                <a:gd name="connsiteY157" fmla="*/ 459547 h 586915"/>
                <a:gd name="connsiteX158" fmla="*/ 307050 w 1217907"/>
                <a:gd name="connsiteY158" fmla="*/ 459547 h 586915"/>
                <a:gd name="connsiteX159" fmla="*/ 307050 w 1217907"/>
                <a:gd name="connsiteY159" fmla="*/ 441615 h 586915"/>
                <a:gd name="connsiteX160" fmla="*/ 329464 w 1217907"/>
                <a:gd name="connsiteY160" fmla="*/ 440033 h 586915"/>
                <a:gd name="connsiteX161" fmla="*/ 332101 w 1217907"/>
                <a:gd name="connsiteY161" fmla="*/ 399686 h 586915"/>
                <a:gd name="connsiteX162" fmla="*/ 352407 w 1217907"/>
                <a:gd name="connsiteY162" fmla="*/ 399686 h 586915"/>
                <a:gd name="connsiteX163" fmla="*/ 352407 w 1217907"/>
                <a:gd name="connsiteY163" fmla="*/ 440033 h 586915"/>
                <a:gd name="connsiteX164" fmla="*/ 391171 w 1217907"/>
                <a:gd name="connsiteY164" fmla="*/ 440033 h 586915"/>
                <a:gd name="connsiteX165" fmla="*/ 391171 w 1217907"/>
                <a:gd name="connsiteY165" fmla="*/ 459547 h 586915"/>
                <a:gd name="connsiteX166" fmla="*/ 352407 w 1217907"/>
                <a:gd name="connsiteY166" fmla="*/ 459547 h 586915"/>
                <a:gd name="connsiteX167" fmla="*/ 352407 w 1217907"/>
                <a:gd name="connsiteY167" fmla="*/ 539713 h 586915"/>
                <a:gd name="connsiteX168" fmla="*/ 374558 w 1217907"/>
                <a:gd name="connsiteY168" fmla="*/ 567402 h 586915"/>
                <a:gd name="connsiteX169" fmla="*/ 390644 w 1217907"/>
                <a:gd name="connsiteY169" fmla="*/ 563446 h 586915"/>
                <a:gd name="connsiteX170" fmla="*/ 395390 w 1217907"/>
                <a:gd name="connsiteY170" fmla="*/ 581378 h 586915"/>
                <a:gd name="connsiteX171" fmla="*/ 369020 w 1217907"/>
                <a:gd name="connsiteY171" fmla="*/ 586916 h 586915"/>
                <a:gd name="connsiteX172" fmla="*/ 449346 w 1217907"/>
                <a:gd name="connsiteY172" fmla="*/ 586916 h 586915"/>
                <a:gd name="connsiteX173" fmla="*/ 407417 w 1217907"/>
                <a:gd name="connsiteY173" fmla="*/ 546042 h 586915"/>
                <a:gd name="connsiteX174" fmla="*/ 495231 w 1217907"/>
                <a:gd name="connsiteY174" fmla="*/ 492510 h 586915"/>
                <a:gd name="connsiteX175" fmla="*/ 465960 w 1217907"/>
                <a:gd name="connsiteY175" fmla="*/ 456383 h 586915"/>
                <a:gd name="connsiteX176" fmla="*/ 422976 w 1217907"/>
                <a:gd name="connsiteY176" fmla="*/ 471941 h 586915"/>
                <a:gd name="connsiteX177" fmla="*/ 413483 w 1217907"/>
                <a:gd name="connsiteY177" fmla="*/ 455064 h 586915"/>
                <a:gd name="connsiteX178" fmla="*/ 469651 w 1217907"/>
                <a:gd name="connsiteY178" fmla="*/ 436605 h 586915"/>
                <a:gd name="connsiteX179" fmla="*/ 519491 w 1217907"/>
                <a:gd name="connsiteY179" fmla="*/ 495411 h 586915"/>
                <a:gd name="connsiteX180" fmla="*/ 519491 w 1217907"/>
                <a:gd name="connsiteY180" fmla="*/ 583224 h 586915"/>
                <a:gd name="connsiteX181" fmla="*/ 499714 w 1217907"/>
                <a:gd name="connsiteY181" fmla="*/ 583224 h 586915"/>
                <a:gd name="connsiteX182" fmla="*/ 497604 w 1217907"/>
                <a:gd name="connsiteY182" fmla="*/ 566347 h 586915"/>
                <a:gd name="connsiteX183" fmla="*/ 496549 w 1217907"/>
                <a:gd name="connsiteY183" fmla="*/ 566347 h 586915"/>
                <a:gd name="connsiteX184" fmla="*/ 449346 w 1217907"/>
                <a:gd name="connsiteY184" fmla="*/ 586916 h 586915"/>
                <a:gd name="connsiteX185" fmla="*/ 455939 w 1217907"/>
                <a:gd name="connsiteY185" fmla="*/ 567402 h 586915"/>
                <a:gd name="connsiteX186" fmla="*/ 495231 w 1217907"/>
                <a:gd name="connsiteY186" fmla="*/ 548415 h 586915"/>
                <a:gd name="connsiteX187" fmla="*/ 495231 w 1217907"/>
                <a:gd name="connsiteY187" fmla="*/ 508596 h 586915"/>
                <a:gd name="connsiteX188" fmla="*/ 430887 w 1217907"/>
                <a:gd name="connsiteY188" fmla="*/ 544459 h 586915"/>
                <a:gd name="connsiteX189" fmla="*/ 455939 w 1217907"/>
                <a:gd name="connsiteY189" fmla="*/ 567402 h 586915"/>
                <a:gd name="connsiteX190" fmla="*/ 626056 w 1217907"/>
                <a:gd name="connsiteY190" fmla="*/ 583224 h 586915"/>
                <a:gd name="connsiteX191" fmla="*/ 626056 w 1217907"/>
                <a:gd name="connsiteY191" fmla="*/ 389929 h 586915"/>
                <a:gd name="connsiteX192" fmla="*/ 681170 w 1217907"/>
                <a:gd name="connsiteY192" fmla="*/ 389929 h 586915"/>
                <a:gd name="connsiteX193" fmla="*/ 753689 w 1217907"/>
                <a:gd name="connsiteY193" fmla="*/ 446889 h 586915"/>
                <a:gd name="connsiteX194" fmla="*/ 682225 w 1217907"/>
                <a:gd name="connsiteY194" fmla="*/ 506486 h 586915"/>
                <a:gd name="connsiteX195" fmla="*/ 650580 w 1217907"/>
                <a:gd name="connsiteY195" fmla="*/ 506486 h 586915"/>
                <a:gd name="connsiteX196" fmla="*/ 650580 w 1217907"/>
                <a:gd name="connsiteY196" fmla="*/ 583224 h 586915"/>
                <a:gd name="connsiteX197" fmla="*/ 626056 w 1217907"/>
                <a:gd name="connsiteY197" fmla="*/ 583224 h 586915"/>
                <a:gd name="connsiteX198" fmla="*/ 650580 w 1217907"/>
                <a:gd name="connsiteY198" fmla="*/ 486709 h 586915"/>
                <a:gd name="connsiteX199" fmla="*/ 679324 w 1217907"/>
                <a:gd name="connsiteY199" fmla="*/ 486709 h 586915"/>
                <a:gd name="connsiteX200" fmla="*/ 729428 w 1217907"/>
                <a:gd name="connsiteY200" fmla="*/ 446889 h 586915"/>
                <a:gd name="connsiteX201" fmla="*/ 678006 w 1217907"/>
                <a:gd name="connsiteY201" fmla="*/ 409971 h 586915"/>
                <a:gd name="connsiteX202" fmla="*/ 650580 w 1217907"/>
                <a:gd name="connsiteY202" fmla="*/ 409971 h 586915"/>
                <a:gd name="connsiteX203" fmla="*/ 650580 w 1217907"/>
                <a:gd name="connsiteY203" fmla="*/ 486709 h 586915"/>
                <a:gd name="connsiteX204" fmla="*/ 838480 w 1217907"/>
                <a:gd name="connsiteY204" fmla="*/ 586916 h 586915"/>
                <a:gd name="connsiteX205" fmla="*/ 772027 w 1217907"/>
                <a:gd name="connsiteY205" fmla="*/ 512024 h 586915"/>
                <a:gd name="connsiteX206" fmla="*/ 838480 w 1217907"/>
                <a:gd name="connsiteY206" fmla="*/ 436605 h 586915"/>
                <a:gd name="connsiteX207" fmla="*/ 904670 w 1217907"/>
                <a:gd name="connsiteY207" fmla="*/ 512024 h 586915"/>
                <a:gd name="connsiteX208" fmla="*/ 838480 w 1217907"/>
                <a:gd name="connsiteY208" fmla="*/ 586916 h 586915"/>
                <a:gd name="connsiteX209" fmla="*/ 838480 w 1217907"/>
                <a:gd name="connsiteY209" fmla="*/ 566874 h 586915"/>
                <a:gd name="connsiteX210" fmla="*/ 879882 w 1217907"/>
                <a:gd name="connsiteY210" fmla="*/ 512024 h 586915"/>
                <a:gd name="connsiteX211" fmla="*/ 838480 w 1217907"/>
                <a:gd name="connsiteY211" fmla="*/ 456646 h 586915"/>
                <a:gd name="connsiteX212" fmla="*/ 796815 w 1217907"/>
                <a:gd name="connsiteY212" fmla="*/ 512024 h 586915"/>
                <a:gd name="connsiteX213" fmla="*/ 838480 w 1217907"/>
                <a:gd name="connsiteY213" fmla="*/ 566874 h 586915"/>
                <a:gd name="connsiteX214" fmla="*/ 998401 w 1217907"/>
                <a:gd name="connsiteY214" fmla="*/ 586916 h 586915"/>
                <a:gd name="connsiteX215" fmla="*/ 931948 w 1217907"/>
                <a:gd name="connsiteY215" fmla="*/ 512024 h 586915"/>
                <a:gd name="connsiteX216" fmla="*/ 998401 w 1217907"/>
                <a:gd name="connsiteY216" fmla="*/ 436605 h 586915"/>
                <a:gd name="connsiteX217" fmla="*/ 1064590 w 1217907"/>
                <a:gd name="connsiteY217" fmla="*/ 512024 h 586915"/>
                <a:gd name="connsiteX218" fmla="*/ 998401 w 1217907"/>
                <a:gd name="connsiteY218" fmla="*/ 586916 h 586915"/>
                <a:gd name="connsiteX219" fmla="*/ 998401 w 1217907"/>
                <a:gd name="connsiteY219" fmla="*/ 566874 h 586915"/>
                <a:gd name="connsiteX220" fmla="*/ 1039802 w 1217907"/>
                <a:gd name="connsiteY220" fmla="*/ 512024 h 586915"/>
                <a:gd name="connsiteX221" fmla="*/ 998401 w 1217907"/>
                <a:gd name="connsiteY221" fmla="*/ 456646 h 586915"/>
                <a:gd name="connsiteX222" fmla="*/ 956736 w 1217907"/>
                <a:gd name="connsiteY222" fmla="*/ 512024 h 586915"/>
                <a:gd name="connsiteX223" fmla="*/ 998401 w 1217907"/>
                <a:gd name="connsiteY223" fmla="*/ 566874 h 586915"/>
                <a:gd name="connsiteX224" fmla="*/ 1127998 w 1217907"/>
                <a:gd name="connsiteY224" fmla="*/ 586916 h 586915"/>
                <a:gd name="connsiteX225" fmla="*/ 1102682 w 1217907"/>
                <a:gd name="connsiteY225" fmla="*/ 554744 h 586915"/>
                <a:gd name="connsiteX226" fmla="*/ 1102682 w 1217907"/>
                <a:gd name="connsiteY226" fmla="*/ 373580 h 586915"/>
                <a:gd name="connsiteX227" fmla="*/ 1126679 w 1217907"/>
                <a:gd name="connsiteY227" fmla="*/ 373580 h 586915"/>
                <a:gd name="connsiteX228" fmla="*/ 1126679 w 1217907"/>
                <a:gd name="connsiteY228" fmla="*/ 556326 h 586915"/>
                <a:gd name="connsiteX229" fmla="*/ 1133536 w 1217907"/>
                <a:gd name="connsiteY229" fmla="*/ 566874 h 586915"/>
                <a:gd name="connsiteX230" fmla="*/ 1138546 w 1217907"/>
                <a:gd name="connsiteY230" fmla="*/ 566347 h 586915"/>
                <a:gd name="connsiteX231" fmla="*/ 1141710 w 1217907"/>
                <a:gd name="connsiteY231" fmla="*/ 584806 h 586915"/>
                <a:gd name="connsiteX232" fmla="*/ 1127998 w 1217907"/>
                <a:gd name="connsiteY232" fmla="*/ 586916 h 586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</a:cxnLst>
              <a:rect l="l" t="t" r="r" b="b"/>
              <a:pathLst>
                <a:path w="1217907" h="586915">
                  <a:moveTo>
                    <a:pt x="69354" y="213336"/>
                  </a:moveTo>
                  <a:cubicBezTo>
                    <a:pt x="30062" y="213336"/>
                    <a:pt x="0" y="191976"/>
                    <a:pt x="0" y="130006"/>
                  </a:cubicBezTo>
                  <a:lnTo>
                    <a:pt x="0" y="16350"/>
                  </a:lnTo>
                  <a:lnTo>
                    <a:pt x="24261" y="16350"/>
                  </a:lnTo>
                  <a:lnTo>
                    <a:pt x="24261" y="130797"/>
                  </a:lnTo>
                  <a:cubicBezTo>
                    <a:pt x="24261" y="177209"/>
                    <a:pt x="44038" y="191712"/>
                    <a:pt x="69354" y="191712"/>
                  </a:cubicBezTo>
                  <a:cubicBezTo>
                    <a:pt x="94933" y="191712"/>
                    <a:pt x="115502" y="177209"/>
                    <a:pt x="115502" y="130797"/>
                  </a:cubicBezTo>
                  <a:lnTo>
                    <a:pt x="115502" y="16350"/>
                  </a:lnTo>
                  <a:lnTo>
                    <a:pt x="138972" y="16350"/>
                  </a:lnTo>
                  <a:lnTo>
                    <a:pt x="138972" y="130006"/>
                  </a:lnTo>
                  <a:cubicBezTo>
                    <a:pt x="138972" y="191976"/>
                    <a:pt x="108910" y="213336"/>
                    <a:pt x="69354" y="213336"/>
                  </a:cubicBezTo>
                  <a:close/>
                  <a:moveTo>
                    <a:pt x="188733" y="209644"/>
                  </a:moveTo>
                  <a:lnTo>
                    <a:pt x="188733" y="66453"/>
                  </a:lnTo>
                  <a:lnTo>
                    <a:pt x="208247" y="66453"/>
                  </a:lnTo>
                  <a:lnTo>
                    <a:pt x="210620" y="87286"/>
                  </a:lnTo>
                  <a:lnTo>
                    <a:pt x="211411" y="87286"/>
                  </a:lnTo>
                  <a:cubicBezTo>
                    <a:pt x="224860" y="73837"/>
                    <a:pt x="239627" y="63025"/>
                    <a:pt x="259405" y="63025"/>
                  </a:cubicBezTo>
                  <a:cubicBezTo>
                    <a:pt x="289467" y="63025"/>
                    <a:pt x="303180" y="82539"/>
                    <a:pt x="303180" y="118930"/>
                  </a:cubicBezTo>
                  <a:lnTo>
                    <a:pt x="303180" y="209644"/>
                  </a:lnTo>
                  <a:lnTo>
                    <a:pt x="278919" y="209644"/>
                  </a:lnTo>
                  <a:lnTo>
                    <a:pt x="278919" y="122095"/>
                  </a:lnTo>
                  <a:cubicBezTo>
                    <a:pt x="278919" y="95197"/>
                    <a:pt x="270744" y="83858"/>
                    <a:pt x="251758" y="83858"/>
                  </a:cubicBezTo>
                  <a:cubicBezTo>
                    <a:pt x="237254" y="83858"/>
                    <a:pt x="226969" y="91505"/>
                    <a:pt x="212730" y="105745"/>
                  </a:cubicBezTo>
                  <a:lnTo>
                    <a:pt x="212730" y="209644"/>
                  </a:lnTo>
                  <a:lnTo>
                    <a:pt x="188733" y="209644"/>
                  </a:lnTo>
                  <a:close/>
                  <a:moveTo>
                    <a:pt x="375002" y="213336"/>
                  </a:moveTo>
                  <a:cubicBezTo>
                    <a:pt x="356806" y="213336"/>
                    <a:pt x="349686" y="201733"/>
                    <a:pt x="349686" y="181164"/>
                  </a:cubicBezTo>
                  <a:lnTo>
                    <a:pt x="349686" y="0"/>
                  </a:lnTo>
                  <a:lnTo>
                    <a:pt x="373683" y="0"/>
                  </a:lnTo>
                  <a:lnTo>
                    <a:pt x="373683" y="182746"/>
                  </a:lnTo>
                  <a:cubicBezTo>
                    <a:pt x="373683" y="190394"/>
                    <a:pt x="376848" y="193295"/>
                    <a:pt x="380539" y="193295"/>
                  </a:cubicBezTo>
                  <a:cubicBezTo>
                    <a:pt x="381594" y="193295"/>
                    <a:pt x="382649" y="193295"/>
                    <a:pt x="385550" y="192767"/>
                  </a:cubicBezTo>
                  <a:lnTo>
                    <a:pt x="388714" y="211226"/>
                  </a:lnTo>
                  <a:cubicBezTo>
                    <a:pt x="385286" y="212281"/>
                    <a:pt x="381594" y="213336"/>
                    <a:pt x="375002" y="213336"/>
                  </a:cubicBezTo>
                  <a:close/>
                  <a:moveTo>
                    <a:pt x="457587" y="213336"/>
                  </a:moveTo>
                  <a:cubicBezTo>
                    <a:pt x="433590" y="213336"/>
                    <a:pt x="415658" y="198305"/>
                    <a:pt x="415658" y="172462"/>
                  </a:cubicBezTo>
                  <a:cubicBezTo>
                    <a:pt x="415658" y="141345"/>
                    <a:pt x="442556" y="125786"/>
                    <a:pt x="503471" y="118930"/>
                  </a:cubicBezTo>
                  <a:cubicBezTo>
                    <a:pt x="503471" y="100471"/>
                    <a:pt x="497670" y="82803"/>
                    <a:pt x="474200" y="82803"/>
                  </a:cubicBezTo>
                  <a:cubicBezTo>
                    <a:pt x="457323" y="82803"/>
                    <a:pt x="442292" y="90714"/>
                    <a:pt x="431217" y="98361"/>
                  </a:cubicBezTo>
                  <a:lnTo>
                    <a:pt x="421723" y="81484"/>
                  </a:lnTo>
                  <a:cubicBezTo>
                    <a:pt x="434908" y="73046"/>
                    <a:pt x="454950" y="63025"/>
                    <a:pt x="477892" y="63025"/>
                  </a:cubicBezTo>
                  <a:cubicBezTo>
                    <a:pt x="512965" y="63025"/>
                    <a:pt x="527732" y="86231"/>
                    <a:pt x="527732" y="121831"/>
                  </a:cubicBezTo>
                  <a:lnTo>
                    <a:pt x="527732" y="209644"/>
                  </a:lnTo>
                  <a:lnTo>
                    <a:pt x="507954" y="209644"/>
                  </a:lnTo>
                  <a:lnTo>
                    <a:pt x="505845" y="192767"/>
                  </a:lnTo>
                  <a:lnTo>
                    <a:pt x="504790" y="192767"/>
                  </a:lnTo>
                  <a:cubicBezTo>
                    <a:pt x="491341" y="204106"/>
                    <a:pt x="475255" y="213336"/>
                    <a:pt x="457587" y="213336"/>
                  </a:cubicBezTo>
                  <a:close/>
                  <a:moveTo>
                    <a:pt x="464180" y="193822"/>
                  </a:moveTo>
                  <a:cubicBezTo>
                    <a:pt x="478156" y="193822"/>
                    <a:pt x="489759" y="187229"/>
                    <a:pt x="503471" y="174835"/>
                  </a:cubicBezTo>
                  <a:lnTo>
                    <a:pt x="503471" y="135016"/>
                  </a:lnTo>
                  <a:cubicBezTo>
                    <a:pt x="455214" y="140554"/>
                    <a:pt x="439128" y="152421"/>
                    <a:pt x="439128" y="170880"/>
                  </a:cubicBezTo>
                  <a:cubicBezTo>
                    <a:pt x="439128" y="187229"/>
                    <a:pt x="450203" y="193822"/>
                    <a:pt x="464180" y="193822"/>
                  </a:cubicBezTo>
                  <a:close/>
                  <a:moveTo>
                    <a:pt x="635976" y="213336"/>
                  </a:moveTo>
                  <a:cubicBezTo>
                    <a:pt x="622791" y="213336"/>
                    <a:pt x="607759" y="206480"/>
                    <a:pt x="595365" y="194877"/>
                  </a:cubicBezTo>
                  <a:lnTo>
                    <a:pt x="594574" y="194877"/>
                  </a:lnTo>
                  <a:lnTo>
                    <a:pt x="592201" y="209644"/>
                  </a:lnTo>
                  <a:lnTo>
                    <a:pt x="573214" y="209644"/>
                  </a:lnTo>
                  <a:lnTo>
                    <a:pt x="573214" y="0"/>
                  </a:lnTo>
                  <a:lnTo>
                    <a:pt x="597211" y="0"/>
                  </a:lnTo>
                  <a:lnTo>
                    <a:pt x="597211" y="57224"/>
                  </a:lnTo>
                  <a:lnTo>
                    <a:pt x="596156" y="83067"/>
                  </a:lnTo>
                  <a:cubicBezTo>
                    <a:pt x="609342" y="71727"/>
                    <a:pt x="625164" y="63025"/>
                    <a:pt x="641250" y="63025"/>
                  </a:cubicBezTo>
                  <a:cubicBezTo>
                    <a:pt x="678168" y="63025"/>
                    <a:pt x="698210" y="91769"/>
                    <a:pt x="698210" y="135807"/>
                  </a:cubicBezTo>
                  <a:cubicBezTo>
                    <a:pt x="698210" y="184856"/>
                    <a:pt x="668939" y="213336"/>
                    <a:pt x="635976" y="213336"/>
                  </a:cubicBezTo>
                  <a:close/>
                  <a:moveTo>
                    <a:pt x="632284" y="193031"/>
                  </a:moveTo>
                  <a:cubicBezTo>
                    <a:pt x="655753" y="193031"/>
                    <a:pt x="673422" y="171671"/>
                    <a:pt x="673422" y="136335"/>
                  </a:cubicBezTo>
                  <a:cubicBezTo>
                    <a:pt x="673422" y="104427"/>
                    <a:pt x="662610" y="83067"/>
                    <a:pt x="635448" y="83067"/>
                  </a:cubicBezTo>
                  <a:cubicBezTo>
                    <a:pt x="623318" y="83067"/>
                    <a:pt x="610660" y="89923"/>
                    <a:pt x="597211" y="102844"/>
                  </a:cubicBezTo>
                  <a:lnTo>
                    <a:pt x="597211" y="178263"/>
                  </a:lnTo>
                  <a:cubicBezTo>
                    <a:pt x="609605" y="189075"/>
                    <a:pt x="622791" y="193031"/>
                    <a:pt x="632284" y="193031"/>
                  </a:cubicBezTo>
                  <a:close/>
                  <a:moveTo>
                    <a:pt x="793978" y="213336"/>
                  </a:moveTo>
                  <a:cubicBezTo>
                    <a:pt x="755741" y="213336"/>
                    <a:pt x="725415" y="185384"/>
                    <a:pt x="725415" y="138444"/>
                  </a:cubicBezTo>
                  <a:cubicBezTo>
                    <a:pt x="725415" y="91769"/>
                    <a:pt x="756796" y="63025"/>
                    <a:pt x="789759" y="63025"/>
                  </a:cubicBezTo>
                  <a:cubicBezTo>
                    <a:pt x="826150" y="63025"/>
                    <a:pt x="846719" y="89132"/>
                    <a:pt x="846719" y="130269"/>
                  </a:cubicBezTo>
                  <a:cubicBezTo>
                    <a:pt x="846719" y="135280"/>
                    <a:pt x="846455" y="140290"/>
                    <a:pt x="845664" y="143982"/>
                  </a:cubicBezTo>
                  <a:lnTo>
                    <a:pt x="749148" y="143982"/>
                  </a:lnTo>
                  <a:cubicBezTo>
                    <a:pt x="750994" y="174308"/>
                    <a:pt x="769454" y="194086"/>
                    <a:pt x="796879" y="194086"/>
                  </a:cubicBezTo>
                  <a:cubicBezTo>
                    <a:pt x="810591" y="194086"/>
                    <a:pt x="821931" y="189603"/>
                    <a:pt x="832479" y="182483"/>
                  </a:cubicBezTo>
                  <a:lnTo>
                    <a:pt x="841181" y="198569"/>
                  </a:lnTo>
                  <a:cubicBezTo>
                    <a:pt x="828523" y="206743"/>
                    <a:pt x="813492" y="213336"/>
                    <a:pt x="793978" y="213336"/>
                  </a:cubicBezTo>
                  <a:close/>
                  <a:moveTo>
                    <a:pt x="748885" y="126578"/>
                  </a:moveTo>
                  <a:lnTo>
                    <a:pt x="825622" y="126578"/>
                  </a:lnTo>
                  <a:cubicBezTo>
                    <a:pt x="825622" y="97834"/>
                    <a:pt x="812701" y="82276"/>
                    <a:pt x="790022" y="82276"/>
                  </a:cubicBezTo>
                  <a:cubicBezTo>
                    <a:pt x="769981" y="82276"/>
                    <a:pt x="752049" y="98361"/>
                    <a:pt x="748885" y="126578"/>
                  </a:cubicBezTo>
                  <a:close/>
                  <a:moveTo>
                    <a:pt x="907557" y="213336"/>
                  </a:moveTo>
                  <a:cubicBezTo>
                    <a:pt x="889362" y="213336"/>
                    <a:pt x="882242" y="201733"/>
                    <a:pt x="882242" y="181164"/>
                  </a:cubicBezTo>
                  <a:lnTo>
                    <a:pt x="882242" y="0"/>
                  </a:lnTo>
                  <a:lnTo>
                    <a:pt x="906239" y="0"/>
                  </a:lnTo>
                  <a:lnTo>
                    <a:pt x="906239" y="182746"/>
                  </a:lnTo>
                  <a:cubicBezTo>
                    <a:pt x="906239" y="190394"/>
                    <a:pt x="909403" y="193295"/>
                    <a:pt x="913095" y="193295"/>
                  </a:cubicBezTo>
                  <a:cubicBezTo>
                    <a:pt x="914150" y="193295"/>
                    <a:pt x="915205" y="193295"/>
                    <a:pt x="918105" y="192767"/>
                  </a:cubicBezTo>
                  <a:lnTo>
                    <a:pt x="921270" y="211226"/>
                  </a:lnTo>
                  <a:cubicBezTo>
                    <a:pt x="917842" y="212281"/>
                    <a:pt x="914150" y="213336"/>
                    <a:pt x="907557" y="213336"/>
                  </a:cubicBezTo>
                  <a:close/>
                  <a:moveTo>
                    <a:pt x="1014933" y="213336"/>
                  </a:moveTo>
                  <a:cubicBezTo>
                    <a:pt x="976696" y="213336"/>
                    <a:pt x="946370" y="185384"/>
                    <a:pt x="946370" y="138444"/>
                  </a:cubicBezTo>
                  <a:cubicBezTo>
                    <a:pt x="946370" y="91769"/>
                    <a:pt x="977751" y="63025"/>
                    <a:pt x="1010714" y="63025"/>
                  </a:cubicBezTo>
                  <a:cubicBezTo>
                    <a:pt x="1047105" y="63025"/>
                    <a:pt x="1067674" y="89132"/>
                    <a:pt x="1067674" y="130269"/>
                  </a:cubicBezTo>
                  <a:cubicBezTo>
                    <a:pt x="1067674" y="135280"/>
                    <a:pt x="1067410" y="140290"/>
                    <a:pt x="1066619" y="143982"/>
                  </a:cubicBezTo>
                  <a:lnTo>
                    <a:pt x="970103" y="143982"/>
                  </a:lnTo>
                  <a:cubicBezTo>
                    <a:pt x="971949" y="174308"/>
                    <a:pt x="990408" y="194086"/>
                    <a:pt x="1017834" y="194086"/>
                  </a:cubicBezTo>
                  <a:cubicBezTo>
                    <a:pt x="1031546" y="194086"/>
                    <a:pt x="1042885" y="189603"/>
                    <a:pt x="1053434" y="182483"/>
                  </a:cubicBezTo>
                  <a:lnTo>
                    <a:pt x="1062136" y="198569"/>
                  </a:lnTo>
                  <a:cubicBezTo>
                    <a:pt x="1049478" y="206743"/>
                    <a:pt x="1034447" y="213336"/>
                    <a:pt x="1014933" y="213336"/>
                  </a:cubicBezTo>
                  <a:close/>
                  <a:moveTo>
                    <a:pt x="969840" y="126578"/>
                  </a:moveTo>
                  <a:lnTo>
                    <a:pt x="1046577" y="126578"/>
                  </a:lnTo>
                  <a:cubicBezTo>
                    <a:pt x="1046577" y="97834"/>
                    <a:pt x="1033656" y="82276"/>
                    <a:pt x="1010977" y="82276"/>
                  </a:cubicBezTo>
                  <a:cubicBezTo>
                    <a:pt x="990936" y="82276"/>
                    <a:pt x="973004" y="98361"/>
                    <a:pt x="969840" y="126578"/>
                  </a:cubicBezTo>
                  <a:close/>
                  <a:moveTo>
                    <a:pt x="1151718" y="213336"/>
                  </a:moveTo>
                  <a:cubicBezTo>
                    <a:pt x="1115854" y="213336"/>
                    <a:pt x="1092648" y="186175"/>
                    <a:pt x="1092648" y="138444"/>
                  </a:cubicBezTo>
                  <a:cubicBezTo>
                    <a:pt x="1092648" y="91769"/>
                    <a:pt x="1122183" y="63025"/>
                    <a:pt x="1154882" y="63025"/>
                  </a:cubicBezTo>
                  <a:cubicBezTo>
                    <a:pt x="1171496" y="63025"/>
                    <a:pt x="1182571" y="69090"/>
                    <a:pt x="1194965" y="79638"/>
                  </a:cubicBezTo>
                  <a:lnTo>
                    <a:pt x="1193910" y="54850"/>
                  </a:lnTo>
                  <a:lnTo>
                    <a:pt x="1193910" y="0"/>
                  </a:lnTo>
                  <a:lnTo>
                    <a:pt x="1217908" y="0"/>
                  </a:lnTo>
                  <a:lnTo>
                    <a:pt x="1217908" y="209644"/>
                  </a:lnTo>
                  <a:lnTo>
                    <a:pt x="1198130" y="209644"/>
                  </a:lnTo>
                  <a:lnTo>
                    <a:pt x="1196020" y="192767"/>
                  </a:lnTo>
                  <a:lnTo>
                    <a:pt x="1195493" y="192767"/>
                  </a:lnTo>
                  <a:cubicBezTo>
                    <a:pt x="1184153" y="204106"/>
                    <a:pt x="1169122" y="213336"/>
                    <a:pt x="1151718" y="213336"/>
                  </a:cubicBezTo>
                  <a:close/>
                  <a:moveTo>
                    <a:pt x="1156992" y="193031"/>
                  </a:moveTo>
                  <a:cubicBezTo>
                    <a:pt x="1170441" y="193031"/>
                    <a:pt x="1182044" y="186438"/>
                    <a:pt x="1193910" y="173517"/>
                  </a:cubicBezTo>
                  <a:lnTo>
                    <a:pt x="1193910" y="98361"/>
                  </a:lnTo>
                  <a:cubicBezTo>
                    <a:pt x="1181780" y="87286"/>
                    <a:pt x="1170705" y="83067"/>
                    <a:pt x="1158838" y="83067"/>
                  </a:cubicBezTo>
                  <a:cubicBezTo>
                    <a:pt x="1135896" y="83067"/>
                    <a:pt x="1117700" y="105481"/>
                    <a:pt x="1117700" y="138181"/>
                  </a:cubicBezTo>
                  <a:cubicBezTo>
                    <a:pt x="1117700" y="172462"/>
                    <a:pt x="1131940" y="193031"/>
                    <a:pt x="1156992" y="193031"/>
                  </a:cubicBezTo>
                  <a:close/>
                  <a:moveTo>
                    <a:pt x="791" y="583224"/>
                  </a:moveTo>
                  <a:lnTo>
                    <a:pt x="791" y="389929"/>
                  </a:lnTo>
                  <a:lnTo>
                    <a:pt x="49049" y="389929"/>
                  </a:lnTo>
                  <a:cubicBezTo>
                    <a:pt x="108646" y="389929"/>
                    <a:pt x="140290" y="424475"/>
                    <a:pt x="140290" y="485918"/>
                  </a:cubicBezTo>
                  <a:cubicBezTo>
                    <a:pt x="140290" y="547360"/>
                    <a:pt x="108646" y="583224"/>
                    <a:pt x="50367" y="583224"/>
                  </a:cubicBezTo>
                  <a:lnTo>
                    <a:pt x="791" y="583224"/>
                  </a:lnTo>
                  <a:close/>
                  <a:moveTo>
                    <a:pt x="25316" y="563182"/>
                  </a:moveTo>
                  <a:lnTo>
                    <a:pt x="47203" y="563182"/>
                  </a:lnTo>
                  <a:cubicBezTo>
                    <a:pt x="92560" y="563182"/>
                    <a:pt x="115238" y="534966"/>
                    <a:pt x="115238" y="485918"/>
                  </a:cubicBezTo>
                  <a:cubicBezTo>
                    <a:pt x="115238" y="436869"/>
                    <a:pt x="92560" y="409971"/>
                    <a:pt x="47203" y="409971"/>
                  </a:cubicBezTo>
                  <a:lnTo>
                    <a:pt x="25316" y="409971"/>
                  </a:lnTo>
                  <a:lnTo>
                    <a:pt x="25316" y="563182"/>
                  </a:lnTo>
                  <a:close/>
                  <a:moveTo>
                    <a:pt x="213198" y="586916"/>
                  </a:moveTo>
                  <a:cubicBezTo>
                    <a:pt x="189201" y="586916"/>
                    <a:pt x="171269" y="571885"/>
                    <a:pt x="171269" y="546042"/>
                  </a:cubicBezTo>
                  <a:cubicBezTo>
                    <a:pt x="171269" y="514925"/>
                    <a:pt x="198167" y="499366"/>
                    <a:pt x="259082" y="492510"/>
                  </a:cubicBezTo>
                  <a:cubicBezTo>
                    <a:pt x="259082" y="474051"/>
                    <a:pt x="253281" y="456383"/>
                    <a:pt x="229811" y="456383"/>
                  </a:cubicBezTo>
                  <a:cubicBezTo>
                    <a:pt x="212934" y="456383"/>
                    <a:pt x="197903" y="464294"/>
                    <a:pt x="186827" y="471941"/>
                  </a:cubicBezTo>
                  <a:lnTo>
                    <a:pt x="177334" y="455064"/>
                  </a:lnTo>
                  <a:cubicBezTo>
                    <a:pt x="190519" y="446626"/>
                    <a:pt x="210561" y="436605"/>
                    <a:pt x="233503" y="436605"/>
                  </a:cubicBezTo>
                  <a:cubicBezTo>
                    <a:pt x="268575" y="436605"/>
                    <a:pt x="283343" y="459811"/>
                    <a:pt x="283343" y="495411"/>
                  </a:cubicBezTo>
                  <a:lnTo>
                    <a:pt x="283343" y="583224"/>
                  </a:lnTo>
                  <a:lnTo>
                    <a:pt x="263565" y="583224"/>
                  </a:lnTo>
                  <a:lnTo>
                    <a:pt x="261455" y="566347"/>
                  </a:lnTo>
                  <a:lnTo>
                    <a:pt x="260401" y="566347"/>
                  </a:lnTo>
                  <a:cubicBezTo>
                    <a:pt x="246952" y="577686"/>
                    <a:pt x="230866" y="586916"/>
                    <a:pt x="213198" y="586916"/>
                  </a:cubicBezTo>
                  <a:close/>
                  <a:moveTo>
                    <a:pt x="219790" y="567402"/>
                  </a:moveTo>
                  <a:cubicBezTo>
                    <a:pt x="233766" y="567402"/>
                    <a:pt x="245369" y="560809"/>
                    <a:pt x="259082" y="548415"/>
                  </a:cubicBezTo>
                  <a:lnTo>
                    <a:pt x="259082" y="508596"/>
                  </a:lnTo>
                  <a:cubicBezTo>
                    <a:pt x="210824" y="514134"/>
                    <a:pt x="194738" y="526000"/>
                    <a:pt x="194738" y="544459"/>
                  </a:cubicBezTo>
                  <a:cubicBezTo>
                    <a:pt x="194738" y="560809"/>
                    <a:pt x="205814" y="567402"/>
                    <a:pt x="219790" y="567402"/>
                  </a:cubicBezTo>
                  <a:close/>
                  <a:moveTo>
                    <a:pt x="369020" y="586916"/>
                  </a:moveTo>
                  <a:cubicBezTo>
                    <a:pt x="338430" y="586916"/>
                    <a:pt x="328410" y="567666"/>
                    <a:pt x="328410" y="539186"/>
                  </a:cubicBezTo>
                  <a:lnTo>
                    <a:pt x="328410" y="459547"/>
                  </a:lnTo>
                  <a:lnTo>
                    <a:pt x="307050" y="459547"/>
                  </a:lnTo>
                  <a:lnTo>
                    <a:pt x="307050" y="441615"/>
                  </a:lnTo>
                  <a:lnTo>
                    <a:pt x="329464" y="440033"/>
                  </a:lnTo>
                  <a:lnTo>
                    <a:pt x="332101" y="399686"/>
                  </a:lnTo>
                  <a:lnTo>
                    <a:pt x="352407" y="399686"/>
                  </a:lnTo>
                  <a:lnTo>
                    <a:pt x="352407" y="440033"/>
                  </a:lnTo>
                  <a:lnTo>
                    <a:pt x="391171" y="440033"/>
                  </a:lnTo>
                  <a:lnTo>
                    <a:pt x="391171" y="459547"/>
                  </a:lnTo>
                  <a:lnTo>
                    <a:pt x="352407" y="459547"/>
                  </a:lnTo>
                  <a:lnTo>
                    <a:pt x="352407" y="539713"/>
                  </a:lnTo>
                  <a:cubicBezTo>
                    <a:pt x="352407" y="557117"/>
                    <a:pt x="357944" y="567402"/>
                    <a:pt x="374558" y="567402"/>
                  </a:cubicBezTo>
                  <a:cubicBezTo>
                    <a:pt x="379568" y="567402"/>
                    <a:pt x="386161" y="565292"/>
                    <a:pt x="390644" y="563446"/>
                  </a:cubicBezTo>
                  <a:lnTo>
                    <a:pt x="395390" y="581378"/>
                  </a:lnTo>
                  <a:cubicBezTo>
                    <a:pt x="387479" y="584279"/>
                    <a:pt x="377986" y="586916"/>
                    <a:pt x="369020" y="586916"/>
                  </a:cubicBezTo>
                  <a:close/>
                  <a:moveTo>
                    <a:pt x="449346" y="586916"/>
                  </a:moveTo>
                  <a:cubicBezTo>
                    <a:pt x="425349" y="586916"/>
                    <a:pt x="407417" y="571885"/>
                    <a:pt x="407417" y="546042"/>
                  </a:cubicBezTo>
                  <a:cubicBezTo>
                    <a:pt x="407417" y="514925"/>
                    <a:pt x="434315" y="499366"/>
                    <a:pt x="495231" y="492510"/>
                  </a:cubicBezTo>
                  <a:cubicBezTo>
                    <a:pt x="495231" y="474051"/>
                    <a:pt x="489429" y="456383"/>
                    <a:pt x="465960" y="456383"/>
                  </a:cubicBezTo>
                  <a:cubicBezTo>
                    <a:pt x="449082" y="456383"/>
                    <a:pt x="434051" y="464294"/>
                    <a:pt x="422976" y="471941"/>
                  </a:cubicBezTo>
                  <a:lnTo>
                    <a:pt x="413483" y="455064"/>
                  </a:lnTo>
                  <a:cubicBezTo>
                    <a:pt x="426668" y="446626"/>
                    <a:pt x="446709" y="436605"/>
                    <a:pt x="469651" y="436605"/>
                  </a:cubicBezTo>
                  <a:cubicBezTo>
                    <a:pt x="504724" y="436605"/>
                    <a:pt x="519491" y="459811"/>
                    <a:pt x="519491" y="495411"/>
                  </a:cubicBezTo>
                  <a:lnTo>
                    <a:pt x="519491" y="583224"/>
                  </a:lnTo>
                  <a:lnTo>
                    <a:pt x="499714" y="583224"/>
                  </a:lnTo>
                  <a:lnTo>
                    <a:pt x="497604" y="566347"/>
                  </a:lnTo>
                  <a:lnTo>
                    <a:pt x="496549" y="566347"/>
                  </a:lnTo>
                  <a:cubicBezTo>
                    <a:pt x="483100" y="577686"/>
                    <a:pt x="467014" y="586916"/>
                    <a:pt x="449346" y="586916"/>
                  </a:cubicBezTo>
                  <a:close/>
                  <a:moveTo>
                    <a:pt x="455939" y="567402"/>
                  </a:moveTo>
                  <a:cubicBezTo>
                    <a:pt x="469915" y="567402"/>
                    <a:pt x="481518" y="560809"/>
                    <a:pt x="495231" y="548415"/>
                  </a:cubicBezTo>
                  <a:lnTo>
                    <a:pt x="495231" y="508596"/>
                  </a:lnTo>
                  <a:cubicBezTo>
                    <a:pt x="446973" y="514134"/>
                    <a:pt x="430887" y="526000"/>
                    <a:pt x="430887" y="544459"/>
                  </a:cubicBezTo>
                  <a:cubicBezTo>
                    <a:pt x="430887" y="560809"/>
                    <a:pt x="441963" y="567402"/>
                    <a:pt x="455939" y="567402"/>
                  </a:cubicBezTo>
                  <a:close/>
                  <a:moveTo>
                    <a:pt x="626056" y="583224"/>
                  </a:moveTo>
                  <a:lnTo>
                    <a:pt x="626056" y="389929"/>
                  </a:lnTo>
                  <a:lnTo>
                    <a:pt x="681170" y="389929"/>
                  </a:lnTo>
                  <a:cubicBezTo>
                    <a:pt x="724417" y="389929"/>
                    <a:pt x="753689" y="404433"/>
                    <a:pt x="753689" y="446889"/>
                  </a:cubicBezTo>
                  <a:cubicBezTo>
                    <a:pt x="753689" y="487500"/>
                    <a:pt x="724681" y="506486"/>
                    <a:pt x="682225" y="506486"/>
                  </a:cubicBezTo>
                  <a:lnTo>
                    <a:pt x="650580" y="506486"/>
                  </a:lnTo>
                  <a:lnTo>
                    <a:pt x="650580" y="583224"/>
                  </a:lnTo>
                  <a:lnTo>
                    <a:pt x="626056" y="583224"/>
                  </a:lnTo>
                  <a:close/>
                  <a:moveTo>
                    <a:pt x="650580" y="486709"/>
                  </a:moveTo>
                  <a:lnTo>
                    <a:pt x="679324" y="486709"/>
                  </a:lnTo>
                  <a:cubicBezTo>
                    <a:pt x="713078" y="486709"/>
                    <a:pt x="729428" y="474315"/>
                    <a:pt x="729428" y="446889"/>
                  </a:cubicBezTo>
                  <a:cubicBezTo>
                    <a:pt x="729428" y="418673"/>
                    <a:pt x="712287" y="409971"/>
                    <a:pt x="678006" y="409971"/>
                  </a:cubicBezTo>
                  <a:lnTo>
                    <a:pt x="650580" y="409971"/>
                  </a:lnTo>
                  <a:lnTo>
                    <a:pt x="650580" y="486709"/>
                  </a:lnTo>
                  <a:close/>
                  <a:moveTo>
                    <a:pt x="838480" y="586916"/>
                  </a:moveTo>
                  <a:cubicBezTo>
                    <a:pt x="803144" y="586916"/>
                    <a:pt x="772027" y="559227"/>
                    <a:pt x="772027" y="512024"/>
                  </a:cubicBezTo>
                  <a:cubicBezTo>
                    <a:pt x="772027" y="464030"/>
                    <a:pt x="803144" y="436605"/>
                    <a:pt x="838480" y="436605"/>
                  </a:cubicBezTo>
                  <a:cubicBezTo>
                    <a:pt x="873553" y="436605"/>
                    <a:pt x="904670" y="464030"/>
                    <a:pt x="904670" y="512024"/>
                  </a:cubicBezTo>
                  <a:cubicBezTo>
                    <a:pt x="904670" y="559227"/>
                    <a:pt x="873553" y="586916"/>
                    <a:pt x="838480" y="586916"/>
                  </a:cubicBezTo>
                  <a:close/>
                  <a:moveTo>
                    <a:pt x="838480" y="566874"/>
                  </a:moveTo>
                  <a:cubicBezTo>
                    <a:pt x="863268" y="566874"/>
                    <a:pt x="879882" y="544723"/>
                    <a:pt x="879882" y="512024"/>
                  </a:cubicBezTo>
                  <a:cubicBezTo>
                    <a:pt x="879882" y="478797"/>
                    <a:pt x="863268" y="456646"/>
                    <a:pt x="838480" y="456646"/>
                  </a:cubicBezTo>
                  <a:cubicBezTo>
                    <a:pt x="813428" y="456646"/>
                    <a:pt x="796815" y="478797"/>
                    <a:pt x="796815" y="512024"/>
                  </a:cubicBezTo>
                  <a:cubicBezTo>
                    <a:pt x="796815" y="544723"/>
                    <a:pt x="813428" y="566874"/>
                    <a:pt x="838480" y="566874"/>
                  </a:cubicBezTo>
                  <a:close/>
                  <a:moveTo>
                    <a:pt x="998401" y="586916"/>
                  </a:moveTo>
                  <a:cubicBezTo>
                    <a:pt x="963065" y="586916"/>
                    <a:pt x="931948" y="559227"/>
                    <a:pt x="931948" y="512024"/>
                  </a:cubicBezTo>
                  <a:cubicBezTo>
                    <a:pt x="931948" y="464030"/>
                    <a:pt x="963065" y="436605"/>
                    <a:pt x="998401" y="436605"/>
                  </a:cubicBezTo>
                  <a:cubicBezTo>
                    <a:pt x="1033473" y="436605"/>
                    <a:pt x="1064590" y="464030"/>
                    <a:pt x="1064590" y="512024"/>
                  </a:cubicBezTo>
                  <a:cubicBezTo>
                    <a:pt x="1064590" y="559227"/>
                    <a:pt x="1033473" y="586916"/>
                    <a:pt x="998401" y="586916"/>
                  </a:cubicBezTo>
                  <a:close/>
                  <a:moveTo>
                    <a:pt x="998401" y="566874"/>
                  </a:moveTo>
                  <a:cubicBezTo>
                    <a:pt x="1023189" y="566874"/>
                    <a:pt x="1039802" y="544723"/>
                    <a:pt x="1039802" y="512024"/>
                  </a:cubicBezTo>
                  <a:cubicBezTo>
                    <a:pt x="1039802" y="478797"/>
                    <a:pt x="1023189" y="456646"/>
                    <a:pt x="998401" y="456646"/>
                  </a:cubicBezTo>
                  <a:cubicBezTo>
                    <a:pt x="973349" y="456646"/>
                    <a:pt x="956736" y="478797"/>
                    <a:pt x="956736" y="512024"/>
                  </a:cubicBezTo>
                  <a:cubicBezTo>
                    <a:pt x="956736" y="544723"/>
                    <a:pt x="973349" y="566874"/>
                    <a:pt x="998401" y="566874"/>
                  </a:cubicBezTo>
                  <a:close/>
                  <a:moveTo>
                    <a:pt x="1127998" y="586916"/>
                  </a:moveTo>
                  <a:cubicBezTo>
                    <a:pt x="1109802" y="586916"/>
                    <a:pt x="1102682" y="575313"/>
                    <a:pt x="1102682" y="554744"/>
                  </a:cubicBezTo>
                  <a:lnTo>
                    <a:pt x="1102682" y="373580"/>
                  </a:lnTo>
                  <a:lnTo>
                    <a:pt x="1126679" y="373580"/>
                  </a:lnTo>
                  <a:lnTo>
                    <a:pt x="1126679" y="556326"/>
                  </a:lnTo>
                  <a:cubicBezTo>
                    <a:pt x="1126679" y="563974"/>
                    <a:pt x="1129844" y="566874"/>
                    <a:pt x="1133536" y="566874"/>
                  </a:cubicBezTo>
                  <a:cubicBezTo>
                    <a:pt x="1134590" y="566874"/>
                    <a:pt x="1135645" y="566874"/>
                    <a:pt x="1138546" y="566347"/>
                  </a:cubicBezTo>
                  <a:lnTo>
                    <a:pt x="1141710" y="584806"/>
                  </a:lnTo>
                  <a:cubicBezTo>
                    <a:pt x="1138282" y="585861"/>
                    <a:pt x="1134590" y="586916"/>
                    <a:pt x="1127998" y="586916"/>
                  </a:cubicBezTo>
                  <a:close/>
                </a:path>
              </a:pathLst>
            </a:custGeom>
            <a:solidFill>
              <a:srgbClr val="000000"/>
            </a:solidFill>
            <a:ln w="219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250B5F9-CE1A-F454-35DC-520F5EF62018}"/>
              </a:ext>
            </a:extLst>
          </p:cNvPr>
          <p:cNvGrpSpPr/>
          <p:nvPr/>
        </p:nvGrpSpPr>
        <p:grpSpPr>
          <a:xfrm>
            <a:off x="4853353" y="4295211"/>
            <a:ext cx="1213585" cy="802097"/>
            <a:chOff x="4853353" y="4295211"/>
            <a:chExt cx="1213585" cy="80209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172B0A5-ED5F-E604-C51C-3837BC9E2E9A}"/>
                </a:ext>
              </a:extLst>
            </p:cNvPr>
            <p:cNvSpPr/>
            <p:nvPr/>
          </p:nvSpPr>
          <p:spPr>
            <a:xfrm>
              <a:off x="4858298" y="4295211"/>
              <a:ext cx="1186665" cy="263153"/>
            </a:xfrm>
            <a:custGeom>
              <a:avLst/>
              <a:gdLst>
                <a:gd name="connsiteX0" fmla="*/ 1186665 w 1186665"/>
                <a:gd name="connsiteY0" fmla="*/ 131566 h 263153"/>
                <a:gd name="connsiteX1" fmla="*/ 1144802 w 1186665"/>
                <a:gd name="connsiteY1" fmla="*/ 177472 h 263153"/>
                <a:gd name="connsiteX2" fmla="*/ 1018137 w 1186665"/>
                <a:gd name="connsiteY2" fmla="*/ 221687 h 263153"/>
                <a:gd name="connsiteX3" fmla="*/ 593333 w 1186665"/>
                <a:gd name="connsiteY3" fmla="*/ 263154 h 263153"/>
                <a:gd name="connsiteX4" fmla="*/ 168529 w 1186665"/>
                <a:gd name="connsiteY4" fmla="*/ 221687 h 263153"/>
                <a:gd name="connsiteX5" fmla="*/ 41863 w 1186665"/>
                <a:gd name="connsiteY5" fmla="*/ 177472 h 263153"/>
                <a:gd name="connsiteX6" fmla="*/ 0 w 1186665"/>
                <a:gd name="connsiteY6" fmla="*/ 131566 h 263153"/>
                <a:gd name="connsiteX7" fmla="*/ 41863 w 1186665"/>
                <a:gd name="connsiteY7" fmla="*/ 85682 h 263153"/>
                <a:gd name="connsiteX8" fmla="*/ 168529 w 1186665"/>
                <a:gd name="connsiteY8" fmla="*/ 41467 h 263153"/>
                <a:gd name="connsiteX9" fmla="*/ 593333 w 1186665"/>
                <a:gd name="connsiteY9" fmla="*/ 0 h 263153"/>
                <a:gd name="connsiteX10" fmla="*/ 1018137 w 1186665"/>
                <a:gd name="connsiteY10" fmla="*/ 41467 h 263153"/>
                <a:gd name="connsiteX11" fmla="*/ 1144802 w 1186665"/>
                <a:gd name="connsiteY11" fmla="*/ 85682 h 263153"/>
                <a:gd name="connsiteX12" fmla="*/ 1186665 w 1186665"/>
                <a:gd name="connsiteY12" fmla="*/ 131566 h 263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6665" h="263153">
                  <a:moveTo>
                    <a:pt x="1186665" y="131566"/>
                  </a:moveTo>
                  <a:cubicBezTo>
                    <a:pt x="1186665" y="144663"/>
                    <a:pt x="1175040" y="160617"/>
                    <a:pt x="1144802" y="177472"/>
                  </a:cubicBezTo>
                  <a:cubicBezTo>
                    <a:pt x="1115509" y="193822"/>
                    <a:pt x="1072372" y="208897"/>
                    <a:pt x="1018137" y="221687"/>
                  </a:cubicBezTo>
                  <a:cubicBezTo>
                    <a:pt x="909820" y="247244"/>
                    <a:pt x="759620" y="263154"/>
                    <a:pt x="593333" y="263154"/>
                  </a:cubicBezTo>
                  <a:cubicBezTo>
                    <a:pt x="427046" y="263154"/>
                    <a:pt x="276845" y="247244"/>
                    <a:pt x="168529" y="221687"/>
                  </a:cubicBezTo>
                  <a:cubicBezTo>
                    <a:pt x="114294" y="208897"/>
                    <a:pt x="71156" y="193822"/>
                    <a:pt x="41863" y="177472"/>
                  </a:cubicBezTo>
                  <a:cubicBezTo>
                    <a:pt x="11625" y="160617"/>
                    <a:pt x="0" y="144663"/>
                    <a:pt x="0" y="131566"/>
                  </a:cubicBezTo>
                  <a:cubicBezTo>
                    <a:pt x="0" y="118491"/>
                    <a:pt x="11625" y="102537"/>
                    <a:pt x="41863" y="85682"/>
                  </a:cubicBezTo>
                  <a:cubicBezTo>
                    <a:pt x="71156" y="69332"/>
                    <a:pt x="114294" y="54257"/>
                    <a:pt x="168529" y="41467"/>
                  </a:cubicBezTo>
                  <a:cubicBezTo>
                    <a:pt x="276845" y="15910"/>
                    <a:pt x="427046" y="0"/>
                    <a:pt x="593333" y="0"/>
                  </a:cubicBezTo>
                  <a:cubicBezTo>
                    <a:pt x="759620" y="0"/>
                    <a:pt x="909820" y="15910"/>
                    <a:pt x="1018137" y="41467"/>
                  </a:cubicBezTo>
                  <a:cubicBezTo>
                    <a:pt x="1072372" y="54257"/>
                    <a:pt x="1115509" y="69332"/>
                    <a:pt x="1144802" y="85682"/>
                  </a:cubicBezTo>
                  <a:cubicBezTo>
                    <a:pt x="1175040" y="102537"/>
                    <a:pt x="1186665" y="118491"/>
                    <a:pt x="1186665" y="131566"/>
                  </a:cubicBezTo>
                  <a:close/>
                </a:path>
              </a:pathLst>
            </a:custGeom>
            <a:solidFill>
              <a:srgbClr val="FFFFFF"/>
            </a:solidFill>
            <a:ln w="219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4AE8BC-73A6-416A-DFC4-EB93E4B69352}"/>
                </a:ext>
              </a:extLst>
            </p:cNvPr>
            <p:cNvSpPr/>
            <p:nvPr/>
          </p:nvSpPr>
          <p:spPr>
            <a:xfrm>
              <a:off x="4854826" y="4954799"/>
              <a:ext cx="1192620" cy="142509"/>
            </a:xfrm>
            <a:custGeom>
              <a:avLst/>
              <a:gdLst>
                <a:gd name="connsiteX0" fmla="*/ 1192621 w 1192620"/>
                <a:gd name="connsiteY0" fmla="*/ 0 h 142509"/>
                <a:gd name="connsiteX1" fmla="*/ 604320 w 1192620"/>
                <a:gd name="connsiteY1" fmla="*/ 142510 h 142509"/>
                <a:gd name="connsiteX2" fmla="*/ 0 w 1192620"/>
                <a:gd name="connsiteY2" fmla="*/ 0 h 142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620" h="142509">
                  <a:moveTo>
                    <a:pt x="1192621" y="0"/>
                  </a:moveTo>
                  <a:cubicBezTo>
                    <a:pt x="1192621" y="78738"/>
                    <a:pt x="938081" y="142510"/>
                    <a:pt x="604320" y="142510"/>
                  </a:cubicBezTo>
                  <a:cubicBezTo>
                    <a:pt x="270582" y="142510"/>
                    <a:pt x="0" y="78738"/>
                    <a:pt x="0" y="0"/>
                  </a:cubicBezTo>
                </a:path>
              </a:pathLst>
            </a:custGeom>
            <a:noFill/>
            <a:ln w="219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3A398DA-8EB3-F311-1559-DB1781DD5149}"/>
                </a:ext>
              </a:extLst>
            </p:cNvPr>
            <p:cNvSpPr/>
            <p:nvPr/>
          </p:nvSpPr>
          <p:spPr>
            <a:xfrm>
              <a:off x="4853353" y="4421503"/>
              <a:ext cx="21975" cy="538570"/>
            </a:xfrm>
            <a:custGeom>
              <a:avLst/>
              <a:gdLst>
                <a:gd name="connsiteX0" fmla="*/ 0 w 21975"/>
                <a:gd name="connsiteY0" fmla="*/ 538570 h 538570"/>
                <a:gd name="connsiteX1" fmla="*/ 0 w 21975"/>
                <a:gd name="connsiteY1" fmla="*/ 0 h 53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75" h="538570">
                  <a:moveTo>
                    <a:pt x="0" y="538570"/>
                  </a:moveTo>
                  <a:lnTo>
                    <a:pt x="0" y="0"/>
                  </a:lnTo>
                </a:path>
              </a:pathLst>
            </a:custGeom>
            <a:ln w="219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E5ED3D8-4DCF-05EE-D02F-49DD69F67B59}"/>
                </a:ext>
              </a:extLst>
            </p:cNvPr>
            <p:cNvSpPr/>
            <p:nvPr/>
          </p:nvSpPr>
          <p:spPr>
            <a:xfrm>
              <a:off x="6044963" y="4421503"/>
              <a:ext cx="21975" cy="538570"/>
            </a:xfrm>
            <a:custGeom>
              <a:avLst/>
              <a:gdLst>
                <a:gd name="connsiteX0" fmla="*/ 0 w 21975"/>
                <a:gd name="connsiteY0" fmla="*/ 538570 h 538570"/>
                <a:gd name="connsiteX1" fmla="*/ 0 w 21975"/>
                <a:gd name="connsiteY1" fmla="*/ 0 h 538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975" h="538570">
                  <a:moveTo>
                    <a:pt x="0" y="538570"/>
                  </a:moveTo>
                  <a:lnTo>
                    <a:pt x="0" y="0"/>
                  </a:lnTo>
                </a:path>
              </a:pathLst>
            </a:custGeom>
            <a:ln w="21975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0D033DC-C423-492B-2799-85355BC59C0F}"/>
                </a:ext>
              </a:extLst>
            </p:cNvPr>
            <p:cNvSpPr/>
            <p:nvPr/>
          </p:nvSpPr>
          <p:spPr>
            <a:xfrm>
              <a:off x="5154964" y="4571001"/>
              <a:ext cx="778628" cy="485433"/>
            </a:xfrm>
            <a:custGeom>
              <a:avLst/>
              <a:gdLst>
                <a:gd name="connsiteX0" fmla="*/ 0 w 778628"/>
                <a:gd name="connsiteY0" fmla="*/ 174703 h 485433"/>
                <a:gd name="connsiteX1" fmla="*/ 0 w 778628"/>
                <a:gd name="connsiteY1" fmla="*/ 13625 h 485433"/>
                <a:gd name="connsiteX2" fmla="*/ 20437 w 778628"/>
                <a:gd name="connsiteY2" fmla="*/ 13625 h 485433"/>
                <a:gd name="connsiteX3" fmla="*/ 20437 w 778628"/>
                <a:gd name="connsiteY3" fmla="*/ 157563 h 485433"/>
                <a:gd name="connsiteX4" fmla="*/ 90758 w 778628"/>
                <a:gd name="connsiteY4" fmla="*/ 157563 h 485433"/>
                <a:gd name="connsiteX5" fmla="*/ 90758 w 778628"/>
                <a:gd name="connsiteY5" fmla="*/ 174703 h 485433"/>
                <a:gd name="connsiteX6" fmla="*/ 0 w 778628"/>
                <a:gd name="connsiteY6" fmla="*/ 174703 h 485433"/>
                <a:gd name="connsiteX7" fmla="*/ 145037 w 778628"/>
                <a:gd name="connsiteY7" fmla="*/ 177780 h 485433"/>
                <a:gd name="connsiteX8" fmla="*/ 110096 w 778628"/>
                <a:gd name="connsiteY8" fmla="*/ 143718 h 485433"/>
                <a:gd name="connsiteX9" fmla="*/ 183274 w 778628"/>
                <a:gd name="connsiteY9" fmla="*/ 99108 h 485433"/>
                <a:gd name="connsiteX10" fmla="*/ 158881 w 778628"/>
                <a:gd name="connsiteY10" fmla="*/ 69002 h 485433"/>
                <a:gd name="connsiteX11" fmla="*/ 123062 w 778628"/>
                <a:gd name="connsiteY11" fmla="*/ 81968 h 485433"/>
                <a:gd name="connsiteX12" fmla="*/ 115151 w 778628"/>
                <a:gd name="connsiteY12" fmla="*/ 67904 h 485433"/>
                <a:gd name="connsiteX13" fmla="*/ 161958 w 778628"/>
                <a:gd name="connsiteY13" fmla="*/ 52521 h 485433"/>
                <a:gd name="connsiteX14" fmla="*/ 203491 w 778628"/>
                <a:gd name="connsiteY14" fmla="*/ 101526 h 485433"/>
                <a:gd name="connsiteX15" fmla="*/ 203491 w 778628"/>
                <a:gd name="connsiteY15" fmla="*/ 174703 h 485433"/>
                <a:gd name="connsiteX16" fmla="*/ 187010 w 778628"/>
                <a:gd name="connsiteY16" fmla="*/ 174703 h 485433"/>
                <a:gd name="connsiteX17" fmla="*/ 185251 w 778628"/>
                <a:gd name="connsiteY17" fmla="*/ 160639 h 485433"/>
                <a:gd name="connsiteX18" fmla="*/ 184373 w 778628"/>
                <a:gd name="connsiteY18" fmla="*/ 160639 h 485433"/>
                <a:gd name="connsiteX19" fmla="*/ 145037 w 778628"/>
                <a:gd name="connsiteY19" fmla="*/ 177780 h 485433"/>
                <a:gd name="connsiteX20" fmla="*/ 150531 w 778628"/>
                <a:gd name="connsiteY20" fmla="*/ 161518 h 485433"/>
                <a:gd name="connsiteX21" fmla="*/ 183274 w 778628"/>
                <a:gd name="connsiteY21" fmla="*/ 145696 h 485433"/>
                <a:gd name="connsiteX22" fmla="*/ 183274 w 778628"/>
                <a:gd name="connsiteY22" fmla="*/ 112513 h 485433"/>
                <a:gd name="connsiteX23" fmla="*/ 129654 w 778628"/>
                <a:gd name="connsiteY23" fmla="*/ 142400 h 485433"/>
                <a:gd name="connsiteX24" fmla="*/ 150531 w 778628"/>
                <a:gd name="connsiteY24" fmla="*/ 161518 h 485433"/>
                <a:gd name="connsiteX25" fmla="*/ 293678 w 778628"/>
                <a:gd name="connsiteY25" fmla="*/ 177780 h 485433"/>
                <a:gd name="connsiteX26" fmla="*/ 259836 w 778628"/>
                <a:gd name="connsiteY26" fmla="*/ 162397 h 485433"/>
                <a:gd name="connsiteX27" fmla="*/ 259177 w 778628"/>
                <a:gd name="connsiteY27" fmla="*/ 162397 h 485433"/>
                <a:gd name="connsiteX28" fmla="*/ 257199 w 778628"/>
                <a:gd name="connsiteY28" fmla="*/ 174703 h 485433"/>
                <a:gd name="connsiteX29" fmla="*/ 241376 w 778628"/>
                <a:gd name="connsiteY29" fmla="*/ 174703 h 485433"/>
                <a:gd name="connsiteX30" fmla="*/ 241376 w 778628"/>
                <a:gd name="connsiteY30" fmla="*/ 0 h 485433"/>
                <a:gd name="connsiteX31" fmla="*/ 261374 w 778628"/>
                <a:gd name="connsiteY31" fmla="*/ 0 h 485433"/>
                <a:gd name="connsiteX32" fmla="*/ 261374 w 778628"/>
                <a:gd name="connsiteY32" fmla="*/ 47686 h 485433"/>
                <a:gd name="connsiteX33" fmla="*/ 260495 w 778628"/>
                <a:gd name="connsiteY33" fmla="*/ 69222 h 485433"/>
                <a:gd name="connsiteX34" fmla="*/ 298073 w 778628"/>
                <a:gd name="connsiteY34" fmla="*/ 52521 h 485433"/>
                <a:gd name="connsiteX35" fmla="*/ 345539 w 778628"/>
                <a:gd name="connsiteY35" fmla="*/ 113173 h 485433"/>
                <a:gd name="connsiteX36" fmla="*/ 293678 w 778628"/>
                <a:gd name="connsiteY36" fmla="*/ 177780 h 485433"/>
                <a:gd name="connsiteX37" fmla="*/ 290601 w 778628"/>
                <a:gd name="connsiteY37" fmla="*/ 160859 h 485433"/>
                <a:gd name="connsiteX38" fmla="*/ 324883 w 778628"/>
                <a:gd name="connsiteY38" fmla="*/ 113612 h 485433"/>
                <a:gd name="connsiteX39" fmla="*/ 293238 w 778628"/>
                <a:gd name="connsiteY39" fmla="*/ 69222 h 485433"/>
                <a:gd name="connsiteX40" fmla="*/ 261374 w 778628"/>
                <a:gd name="connsiteY40" fmla="*/ 85703 h 485433"/>
                <a:gd name="connsiteX41" fmla="*/ 261374 w 778628"/>
                <a:gd name="connsiteY41" fmla="*/ 148553 h 485433"/>
                <a:gd name="connsiteX42" fmla="*/ 290601 w 778628"/>
                <a:gd name="connsiteY42" fmla="*/ 160859 h 485433"/>
                <a:gd name="connsiteX43" fmla="*/ 425354 w 778628"/>
                <a:gd name="connsiteY43" fmla="*/ 177780 h 485433"/>
                <a:gd name="connsiteX44" fmla="*/ 368218 w 778628"/>
                <a:gd name="connsiteY44" fmla="*/ 115370 h 485433"/>
                <a:gd name="connsiteX45" fmla="*/ 421838 w 778628"/>
                <a:gd name="connsiteY45" fmla="*/ 52521 h 485433"/>
                <a:gd name="connsiteX46" fmla="*/ 469304 w 778628"/>
                <a:gd name="connsiteY46" fmla="*/ 108558 h 485433"/>
                <a:gd name="connsiteX47" fmla="*/ 468425 w 778628"/>
                <a:gd name="connsiteY47" fmla="*/ 119985 h 485433"/>
                <a:gd name="connsiteX48" fmla="*/ 387996 w 778628"/>
                <a:gd name="connsiteY48" fmla="*/ 119985 h 485433"/>
                <a:gd name="connsiteX49" fmla="*/ 427771 w 778628"/>
                <a:gd name="connsiteY49" fmla="*/ 161738 h 485433"/>
                <a:gd name="connsiteX50" fmla="*/ 457437 w 778628"/>
                <a:gd name="connsiteY50" fmla="*/ 152069 h 485433"/>
                <a:gd name="connsiteX51" fmla="*/ 464689 w 778628"/>
                <a:gd name="connsiteY51" fmla="*/ 165474 h 485433"/>
                <a:gd name="connsiteX52" fmla="*/ 425354 w 778628"/>
                <a:gd name="connsiteY52" fmla="*/ 177780 h 485433"/>
                <a:gd name="connsiteX53" fmla="*/ 387776 w 778628"/>
                <a:gd name="connsiteY53" fmla="*/ 105481 h 485433"/>
                <a:gd name="connsiteX54" fmla="*/ 451724 w 778628"/>
                <a:gd name="connsiteY54" fmla="*/ 105481 h 485433"/>
                <a:gd name="connsiteX55" fmla="*/ 422057 w 778628"/>
                <a:gd name="connsiteY55" fmla="*/ 68563 h 485433"/>
                <a:gd name="connsiteX56" fmla="*/ 387776 w 778628"/>
                <a:gd name="connsiteY56" fmla="*/ 105481 h 485433"/>
                <a:gd name="connsiteX57" fmla="*/ 520001 w 778628"/>
                <a:gd name="connsiteY57" fmla="*/ 177780 h 485433"/>
                <a:gd name="connsiteX58" fmla="*/ 498905 w 778628"/>
                <a:gd name="connsiteY58" fmla="*/ 150970 h 485433"/>
                <a:gd name="connsiteX59" fmla="*/ 498905 w 778628"/>
                <a:gd name="connsiteY59" fmla="*/ 0 h 485433"/>
                <a:gd name="connsiteX60" fmla="*/ 518902 w 778628"/>
                <a:gd name="connsiteY60" fmla="*/ 0 h 485433"/>
                <a:gd name="connsiteX61" fmla="*/ 518902 w 778628"/>
                <a:gd name="connsiteY61" fmla="*/ 152289 h 485433"/>
                <a:gd name="connsiteX62" fmla="*/ 524616 w 778628"/>
                <a:gd name="connsiteY62" fmla="*/ 161079 h 485433"/>
                <a:gd name="connsiteX63" fmla="*/ 528791 w 778628"/>
                <a:gd name="connsiteY63" fmla="*/ 160639 h 485433"/>
                <a:gd name="connsiteX64" fmla="*/ 531428 w 778628"/>
                <a:gd name="connsiteY64" fmla="*/ 176022 h 485433"/>
                <a:gd name="connsiteX65" fmla="*/ 520001 w 778628"/>
                <a:gd name="connsiteY65" fmla="*/ 177780 h 485433"/>
                <a:gd name="connsiteX66" fmla="*/ 609484 w 778628"/>
                <a:gd name="connsiteY66" fmla="*/ 177780 h 485433"/>
                <a:gd name="connsiteX67" fmla="*/ 552349 w 778628"/>
                <a:gd name="connsiteY67" fmla="*/ 115370 h 485433"/>
                <a:gd name="connsiteX68" fmla="*/ 605968 w 778628"/>
                <a:gd name="connsiteY68" fmla="*/ 52521 h 485433"/>
                <a:gd name="connsiteX69" fmla="*/ 653435 w 778628"/>
                <a:gd name="connsiteY69" fmla="*/ 108558 h 485433"/>
                <a:gd name="connsiteX70" fmla="*/ 652556 w 778628"/>
                <a:gd name="connsiteY70" fmla="*/ 119985 h 485433"/>
                <a:gd name="connsiteX71" fmla="*/ 572127 w 778628"/>
                <a:gd name="connsiteY71" fmla="*/ 119985 h 485433"/>
                <a:gd name="connsiteX72" fmla="*/ 611902 w 778628"/>
                <a:gd name="connsiteY72" fmla="*/ 161738 h 485433"/>
                <a:gd name="connsiteX73" fmla="*/ 641569 w 778628"/>
                <a:gd name="connsiteY73" fmla="*/ 152069 h 485433"/>
                <a:gd name="connsiteX74" fmla="*/ 648820 w 778628"/>
                <a:gd name="connsiteY74" fmla="*/ 165474 h 485433"/>
                <a:gd name="connsiteX75" fmla="*/ 609484 w 778628"/>
                <a:gd name="connsiteY75" fmla="*/ 177780 h 485433"/>
                <a:gd name="connsiteX76" fmla="*/ 571907 w 778628"/>
                <a:gd name="connsiteY76" fmla="*/ 105481 h 485433"/>
                <a:gd name="connsiteX77" fmla="*/ 635855 w 778628"/>
                <a:gd name="connsiteY77" fmla="*/ 105481 h 485433"/>
                <a:gd name="connsiteX78" fmla="*/ 606188 w 778628"/>
                <a:gd name="connsiteY78" fmla="*/ 68563 h 485433"/>
                <a:gd name="connsiteX79" fmla="*/ 571907 w 778628"/>
                <a:gd name="connsiteY79" fmla="*/ 105481 h 485433"/>
                <a:gd name="connsiteX80" fmla="*/ 723470 w 778628"/>
                <a:gd name="connsiteY80" fmla="*/ 177780 h 485433"/>
                <a:gd name="connsiteX81" fmla="*/ 674246 w 778628"/>
                <a:gd name="connsiteY81" fmla="*/ 115370 h 485433"/>
                <a:gd name="connsiteX82" fmla="*/ 726107 w 778628"/>
                <a:gd name="connsiteY82" fmla="*/ 52521 h 485433"/>
                <a:gd name="connsiteX83" fmla="*/ 759510 w 778628"/>
                <a:gd name="connsiteY83" fmla="*/ 66365 h 485433"/>
                <a:gd name="connsiteX84" fmla="*/ 758631 w 778628"/>
                <a:gd name="connsiteY84" fmla="*/ 45708 h 485433"/>
                <a:gd name="connsiteX85" fmla="*/ 758631 w 778628"/>
                <a:gd name="connsiteY85" fmla="*/ 0 h 485433"/>
                <a:gd name="connsiteX86" fmla="*/ 778628 w 778628"/>
                <a:gd name="connsiteY86" fmla="*/ 0 h 485433"/>
                <a:gd name="connsiteX87" fmla="*/ 778628 w 778628"/>
                <a:gd name="connsiteY87" fmla="*/ 174703 h 485433"/>
                <a:gd name="connsiteX88" fmla="*/ 762147 w 778628"/>
                <a:gd name="connsiteY88" fmla="*/ 174703 h 485433"/>
                <a:gd name="connsiteX89" fmla="*/ 760389 w 778628"/>
                <a:gd name="connsiteY89" fmla="*/ 160639 h 485433"/>
                <a:gd name="connsiteX90" fmla="*/ 759949 w 778628"/>
                <a:gd name="connsiteY90" fmla="*/ 160639 h 485433"/>
                <a:gd name="connsiteX91" fmla="*/ 723470 w 778628"/>
                <a:gd name="connsiteY91" fmla="*/ 177780 h 485433"/>
                <a:gd name="connsiteX92" fmla="*/ 727865 w 778628"/>
                <a:gd name="connsiteY92" fmla="*/ 160859 h 485433"/>
                <a:gd name="connsiteX93" fmla="*/ 758631 w 778628"/>
                <a:gd name="connsiteY93" fmla="*/ 144597 h 485433"/>
                <a:gd name="connsiteX94" fmla="*/ 758631 w 778628"/>
                <a:gd name="connsiteY94" fmla="*/ 81968 h 485433"/>
                <a:gd name="connsiteX95" fmla="*/ 729404 w 778628"/>
                <a:gd name="connsiteY95" fmla="*/ 69222 h 485433"/>
                <a:gd name="connsiteX96" fmla="*/ 695122 w 778628"/>
                <a:gd name="connsiteY96" fmla="*/ 115150 h 485433"/>
                <a:gd name="connsiteX97" fmla="*/ 727865 w 778628"/>
                <a:gd name="connsiteY97" fmla="*/ 160859 h 485433"/>
                <a:gd name="connsiteX98" fmla="*/ 0 w 778628"/>
                <a:gd name="connsiteY98" fmla="*/ 482357 h 485433"/>
                <a:gd name="connsiteX99" fmla="*/ 0 w 778628"/>
                <a:gd name="connsiteY99" fmla="*/ 321279 h 485433"/>
                <a:gd name="connsiteX100" fmla="*/ 40215 w 778628"/>
                <a:gd name="connsiteY100" fmla="*/ 321279 h 485433"/>
                <a:gd name="connsiteX101" fmla="*/ 116249 w 778628"/>
                <a:gd name="connsiteY101" fmla="*/ 401269 h 485433"/>
                <a:gd name="connsiteX102" fmla="*/ 41314 w 778628"/>
                <a:gd name="connsiteY102" fmla="*/ 482357 h 485433"/>
                <a:gd name="connsiteX103" fmla="*/ 0 w 778628"/>
                <a:gd name="connsiteY103" fmla="*/ 482357 h 485433"/>
                <a:gd name="connsiteX104" fmla="*/ 20437 w 778628"/>
                <a:gd name="connsiteY104" fmla="*/ 465656 h 485433"/>
                <a:gd name="connsiteX105" fmla="*/ 38676 w 778628"/>
                <a:gd name="connsiteY105" fmla="*/ 465656 h 485433"/>
                <a:gd name="connsiteX106" fmla="*/ 95373 w 778628"/>
                <a:gd name="connsiteY106" fmla="*/ 401269 h 485433"/>
                <a:gd name="connsiteX107" fmla="*/ 38676 w 778628"/>
                <a:gd name="connsiteY107" fmla="*/ 337980 h 485433"/>
                <a:gd name="connsiteX108" fmla="*/ 20437 w 778628"/>
                <a:gd name="connsiteY108" fmla="*/ 337980 h 485433"/>
                <a:gd name="connsiteX109" fmla="*/ 20437 w 778628"/>
                <a:gd name="connsiteY109" fmla="*/ 465656 h 485433"/>
                <a:gd name="connsiteX110" fmla="*/ 177011 w 778628"/>
                <a:gd name="connsiteY110" fmla="*/ 485434 h 485433"/>
                <a:gd name="connsiteX111" fmla="*/ 142070 w 778628"/>
                <a:gd name="connsiteY111" fmla="*/ 451372 h 485433"/>
                <a:gd name="connsiteX112" fmla="*/ 215248 w 778628"/>
                <a:gd name="connsiteY112" fmla="*/ 406762 h 485433"/>
                <a:gd name="connsiteX113" fmla="*/ 190855 w 778628"/>
                <a:gd name="connsiteY113" fmla="*/ 376656 h 485433"/>
                <a:gd name="connsiteX114" fmla="*/ 155035 w 778628"/>
                <a:gd name="connsiteY114" fmla="*/ 389622 h 485433"/>
                <a:gd name="connsiteX115" fmla="*/ 147125 w 778628"/>
                <a:gd name="connsiteY115" fmla="*/ 375557 h 485433"/>
                <a:gd name="connsiteX116" fmla="*/ 193932 w 778628"/>
                <a:gd name="connsiteY116" fmla="*/ 360175 h 485433"/>
                <a:gd name="connsiteX117" fmla="*/ 235465 w 778628"/>
                <a:gd name="connsiteY117" fmla="*/ 409180 h 485433"/>
                <a:gd name="connsiteX118" fmla="*/ 235465 w 778628"/>
                <a:gd name="connsiteY118" fmla="*/ 482357 h 485433"/>
                <a:gd name="connsiteX119" fmla="*/ 218984 w 778628"/>
                <a:gd name="connsiteY119" fmla="*/ 482357 h 485433"/>
                <a:gd name="connsiteX120" fmla="*/ 217226 w 778628"/>
                <a:gd name="connsiteY120" fmla="*/ 468293 h 485433"/>
                <a:gd name="connsiteX121" fmla="*/ 216347 w 778628"/>
                <a:gd name="connsiteY121" fmla="*/ 468293 h 485433"/>
                <a:gd name="connsiteX122" fmla="*/ 177011 w 778628"/>
                <a:gd name="connsiteY122" fmla="*/ 485434 h 485433"/>
                <a:gd name="connsiteX123" fmla="*/ 182505 w 778628"/>
                <a:gd name="connsiteY123" fmla="*/ 469172 h 485433"/>
                <a:gd name="connsiteX124" fmla="*/ 215248 w 778628"/>
                <a:gd name="connsiteY124" fmla="*/ 453350 h 485433"/>
                <a:gd name="connsiteX125" fmla="*/ 215248 w 778628"/>
                <a:gd name="connsiteY125" fmla="*/ 420167 h 485433"/>
                <a:gd name="connsiteX126" fmla="*/ 161628 w 778628"/>
                <a:gd name="connsiteY126" fmla="*/ 450054 h 485433"/>
                <a:gd name="connsiteX127" fmla="*/ 182505 w 778628"/>
                <a:gd name="connsiteY127" fmla="*/ 469172 h 485433"/>
                <a:gd name="connsiteX128" fmla="*/ 306863 w 778628"/>
                <a:gd name="connsiteY128" fmla="*/ 485434 h 485433"/>
                <a:gd name="connsiteX129" fmla="*/ 273021 w 778628"/>
                <a:gd name="connsiteY129" fmla="*/ 445659 h 485433"/>
                <a:gd name="connsiteX130" fmla="*/ 273021 w 778628"/>
                <a:gd name="connsiteY130" fmla="*/ 379293 h 485433"/>
                <a:gd name="connsiteX131" fmla="*/ 255221 w 778628"/>
                <a:gd name="connsiteY131" fmla="*/ 379293 h 485433"/>
                <a:gd name="connsiteX132" fmla="*/ 255221 w 778628"/>
                <a:gd name="connsiteY132" fmla="*/ 364350 h 485433"/>
                <a:gd name="connsiteX133" fmla="*/ 273900 w 778628"/>
                <a:gd name="connsiteY133" fmla="*/ 363032 h 485433"/>
                <a:gd name="connsiteX134" fmla="*/ 276097 w 778628"/>
                <a:gd name="connsiteY134" fmla="*/ 329409 h 485433"/>
                <a:gd name="connsiteX135" fmla="*/ 293018 w 778628"/>
                <a:gd name="connsiteY135" fmla="*/ 329409 h 485433"/>
                <a:gd name="connsiteX136" fmla="*/ 293018 w 778628"/>
                <a:gd name="connsiteY136" fmla="*/ 363032 h 485433"/>
                <a:gd name="connsiteX137" fmla="*/ 325322 w 778628"/>
                <a:gd name="connsiteY137" fmla="*/ 363032 h 485433"/>
                <a:gd name="connsiteX138" fmla="*/ 325322 w 778628"/>
                <a:gd name="connsiteY138" fmla="*/ 379293 h 485433"/>
                <a:gd name="connsiteX139" fmla="*/ 293018 w 778628"/>
                <a:gd name="connsiteY139" fmla="*/ 379293 h 485433"/>
                <a:gd name="connsiteX140" fmla="*/ 293018 w 778628"/>
                <a:gd name="connsiteY140" fmla="*/ 446098 h 485433"/>
                <a:gd name="connsiteX141" fmla="*/ 311478 w 778628"/>
                <a:gd name="connsiteY141" fmla="*/ 469172 h 485433"/>
                <a:gd name="connsiteX142" fmla="*/ 324883 w 778628"/>
                <a:gd name="connsiteY142" fmla="*/ 465876 h 485433"/>
                <a:gd name="connsiteX143" fmla="*/ 328838 w 778628"/>
                <a:gd name="connsiteY143" fmla="*/ 480819 h 485433"/>
                <a:gd name="connsiteX144" fmla="*/ 306863 w 778628"/>
                <a:gd name="connsiteY144" fmla="*/ 485434 h 485433"/>
                <a:gd name="connsiteX145" fmla="*/ 373799 w 778628"/>
                <a:gd name="connsiteY145" fmla="*/ 485434 h 485433"/>
                <a:gd name="connsiteX146" fmla="*/ 338859 w 778628"/>
                <a:gd name="connsiteY146" fmla="*/ 451372 h 485433"/>
                <a:gd name="connsiteX147" fmla="*/ 412037 w 778628"/>
                <a:gd name="connsiteY147" fmla="*/ 406762 h 485433"/>
                <a:gd name="connsiteX148" fmla="*/ 387644 w 778628"/>
                <a:gd name="connsiteY148" fmla="*/ 376656 h 485433"/>
                <a:gd name="connsiteX149" fmla="*/ 351824 w 778628"/>
                <a:gd name="connsiteY149" fmla="*/ 389622 h 485433"/>
                <a:gd name="connsiteX150" fmla="*/ 343913 w 778628"/>
                <a:gd name="connsiteY150" fmla="*/ 375557 h 485433"/>
                <a:gd name="connsiteX151" fmla="*/ 390720 w 778628"/>
                <a:gd name="connsiteY151" fmla="*/ 360175 h 485433"/>
                <a:gd name="connsiteX152" fmla="*/ 432254 w 778628"/>
                <a:gd name="connsiteY152" fmla="*/ 409180 h 485433"/>
                <a:gd name="connsiteX153" fmla="*/ 432254 w 778628"/>
                <a:gd name="connsiteY153" fmla="*/ 482357 h 485433"/>
                <a:gd name="connsiteX154" fmla="*/ 415772 w 778628"/>
                <a:gd name="connsiteY154" fmla="*/ 482357 h 485433"/>
                <a:gd name="connsiteX155" fmla="*/ 414014 w 778628"/>
                <a:gd name="connsiteY155" fmla="*/ 468293 h 485433"/>
                <a:gd name="connsiteX156" fmla="*/ 413135 w 778628"/>
                <a:gd name="connsiteY156" fmla="*/ 468293 h 485433"/>
                <a:gd name="connsiteX157" fmla="*/ 373799 w 778628"/>
                <a:gd name="connsiteY157" fmla="*/ 485434 h 485433"/>
                <a:gd name="connsiteX158" fmla="*/ 379293 w 778628"/>
                <a:gd name="connsiteY158" fmla="*/ 469172 h 485433"/>
                <a:gd name="connsiteX159" fmla="*/ 412037 w 778628"/>
                <a:gd name="connsiteY159" fmla="*/ 453350 h 485433"/>
                <a:gd name="connsiteX160" fmla="*/ 412037 w 778628"/>
                <a:gd name="connsiteY160" fmla="*/ 420167 h 485433"/>
                <a:gd name="connsiteX161" fmla="*/ 358417 w 778628"/>
                <a:gd name="connsiteY161" fmla="*/ 450054 h 485433"/>
                <a:gd name="connsiteX162" fmla="*/ 379293 w 778628"/>
                <a:gd name="connsiteY162" fmla="*/ 469172 h 485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</a:cxnLst>
              <a:rect l="l" t="t" r="r" b="b"/>
              <a:pathLst>
                <a:path w="778628" h="485433">
                  <a:moveTo>
                    <a:pt x="0" y="174703"/>
                  </a:moveTo>
                  <a:lnTo>
                    <a:pt x="0" y="13625"/>
                  </a:lnTo>
                  <a:lnTo>
                    <a:pt x="20437" y="13625"/>
                  </a:lnTo>
                  <a:lnTo>
                    <a:pt x="20437" y="157563"/>
                  </a:lnTo>
                  <a:lnTo>
                    <a:pt x="90758" y="157563"/>
                  </a:lnTo>
                  <a:lnTo>
                    <a:pt x="90758" y="174703"/>
                  </a:lnTo>
                  <a:lnTo>
                    <a:pt x="0" y="174703"/>
                  </a:lnTo>
                  <a:close/>
                  <a:moveTo>
                    <a:pt x="145037" y="177780"/>
                  </a:moveTo>
                  <a:cubicBezTo>
                    <a:pt x="125039" y="177780"/>
                    <a:pt x="110096" y="165254"/>
                    <a:pt x="110096" y="143718"/>
                  </a:cubicBezTo>
                  <a:cubicBezTo>
                    <a:pt x="110096" y="117788"/>
                    <a:pt x="132511" y="104822"/>
                    <a:pt x="183274" y="99108"/>
                  </a:cubicBezTo>
                  <a:cubicBezTo>
                    <a:pt x="183274" y="83726"/>
                    <a:pt x="178439" y="69002"/>
                    <a:pt x="158881" y="69002"/>
                  </a:cubicBezTo>
                  <a:cubicBezTo>
                    <a:pt x="144817" y="69002"/>
                    <a:pt x="132291" y="75595"/>
                    <a:pt x="123062" y="81968"/>
                  </a:cubicBezTo>
                  <a:lnTo>
                    <a:pt x="115151" y="67904"/>
                  </a:lnTo>
                  <a:cubicBezTo>
                    <a:pt x="126138" y="60871"/>
                    <a:pt x="142839" y="52521"/>
                    <a:pt x="161958" y="52521"/>
                  </a:cubicBezTo>
                  <a:cubicBezTo>
                    <a:pt x="191185" y="52521"/>
                    <a:pt x="203491" y="71859"/>
                    <a:pt x="203491" y="101526"/>
                  </a:cubicBezTo>
                  <a:lnTo>
                    <a:pt x="203491" y="174703"/>
                  </a:lnTo>
                  <a:lnTo>
                    <a:pt x="187010" y="174703"/>
                  </a:lnTo>
                  <a:lnTo>
                    <a:pt x="185251" y="160639"/>
                  </a:lnTo>
                  <a:lnTo>
                    <a:pt x="184373" y="160639"/>
                  </a:lnTo>
                  <a:cubicBezTo>
                    <a:pt x="173165" y="170088"/>
                    <a:pt x="159760" y="177780"/>
                    <a:pt x="145037" y="177780"/>
                  </a:cubicBezTo>
                  <a:close/>
                  <a:moveTo>
                    <a:pt x="150531" y="161518"/>
                  </a:moveTo>
                  <a:cubicBezTo>
                    <a:pt x="162178" y="161518"/>
                    <a:pt x="171847" y="156024"/>
                    <a:pt x="183274" y="145696"/>
                  </a:cubicBezTo>
                  <a:lnTo>
                    <a:pt x="183274" y="112513"/>
                  </a:lnTo>
                  <a:cubicBezTo>
                    <a:pt x="143059" y="117128"/>
                    <a:pt x="129654" y="127017"/>
                    <a:pt x="129654" y="142400"/>
                  </a:cubicBezTo>
                  <a:cubicBezTo>
                    <a:pt x="129654" y="156024"/>
                    <a:pt x="138884" y="161518"/>
                    <a:pt x="150531" y="161518"/>
                  </a:cubicBezTo>
                  <a:close/>
                  <a:moveTo>
                    <a:pt x="293678" y="177780"/>
                  </a:moveTo>
                  <a:cubicBezTo>
                    <a:pt x="282690" y="177780"/>
                    <a:pt x="270164" y="172066"/>
                    <a:pt x="259836" y="162397"/>
                  </a:cubicBezTo>
                  <a:lnTo>
                    <a:pt x="259177" y="162397"/>
                  </a:lnTo>
                  <a:lnTo>
                    <a:pt x="257199" y="174703"/>
                  </a:lnTo>
                  <a:lnTo>
                    <a:pt x="241376" y="174703"/>
                  </a:lnTo>
                  <a:lnTo>
                    <a:pt x="241376" y="0"/>
                  </a:lnTo>
                  <a:lnTo>
                    <a:pt x="261374" y="0"/>
                  </a:lnTo>
                  <a:lnTo>
                    <a:pt x="261374" y="47686"/>
                  </a:lnTo>
                  <a:lnTo>
                    <a:pt x="260495" y="69222"/>
                  </a:lnTo>
                  <a:cubicBezTo>
                    <a:pt x="271483" y="59773"/>
                    <a:pt x="284668" y="52521"/>
                    <a:pt x="298073" y="52521"/>
                  </a:cubicBezTo>
                  <a:cubicBezTo>
                    <a:pt x="328838" y="52521"/>
                    <a:pt x="345539" y="76474"/>
                    <a:pt x="345539" y="113173"/>
                  </a:cubicBezTo>
                  <a:cubicBezTo>
                    <a:pt x="345539" y="154047"/>
                    <a:pt x="321147" y="177780"/>
                    <a:pt x="293678" y="177780"/>
                  </a:cubicBezTo>
                  <a:close/>
                  <a:moveTo>
                    <a:pt x="290601" y="160859"/>
                  </a:moveTo>
                  <a:cubicBezTo>
                    <a:pt x="310159" y="160859"/>
                    <a:pt x="324883" y="143059"/>
                    <a:pt x="324883" y="113612"/>
                  </a:cubicBezTo>
                  <a:cubicBezTo>
                    <a:pt x="324883" y="87022"/>
                    <a:pt x="315873" y="69222"/>
                    <a:pt x="293238" y="69222"/>
                  </a:cubicBezTo>
                  <a:cubicBezTo>
                    <a:pt x="283130" y="69222"/>
                    <a:pt x="272582" y="74936"/>
                    <a:pt x="261374" y="85703"/>
                  </a:cubicBezTo>
                  <a:lnTo>
                    <a:pt x="261374" y="148553"/>
                  </a:lnTo>
                  <a:cubicBezTo>
                    <a:pt x="271702" y="157563"/>
                    <a:pt x="282690" y="160859"/>
                    <a:pt x="290601" y="160859"/>
                  </a:cubicBezTo>
                  <a:close/>
                  <a:moveTo>
                    <a:pt x="425354" y="177780"/>
                  </a:moveTo>
                  <a:cubicBezTo>
                    <a:pt x="393490" y="177780"/>
                    <a:pt x="368218" y="154486"/>
                    <a:pt x="368218" y="115370"/>
                  </a:cubicBezTo>
                  <a:cubicBezTo>
                    <a:pt x="368218" y="76474"/>
                    <a:pt x="394368" y="52521"/>
                    <a:pt x="421838" y="52521"/>
                  </a:cubicBezTo>
                  <a:cubicBezTo>
                    <a:pt x="452164" y="52521"/>
                    <a:pt x="469304" y="74276"/>
                    <a:pt x="469304" y="108558"/>
                  </a:cubicBezTo>
                  <a:cubicBezTo>
                    <a:pt x="469304" y="112733"/>
                    <a:pt x="469084" y="116908"/>
                    <a:pt x="468425" y="119985"/>
                  </a:cubicBezTo>
                  <a:lnTo>
                    <a:pt x="387996" y="119985"/>
                  </a:lnTo>
                  <a:cubicBezTo>
                    <a:pt x="389534" y="145257"/>
                    <a:pt x="404916" y="161738"/>
                    <a:pt x="427771" y="161738"/>
                  </a:cubicBezTo>
                  <a:cubicBezTo>
                    <a:pt x="439198" y="161738"/>
                    <a:pt x="448647" y="158002"/>
                    <a:pt x="457437" y="152069"/>
                  </a:cubicBezTo>
                  <a:lnTo>
                    <a:pt x="464689" y="165474"/>
                  </a:lnTo>
                  <a:cubicBezTo>
                    <a:pt x="454141" y="172286"/>
                    <a:pt x="441615" y="177780"/>
                    <a:pt x="425354" y="177780"/>
                  </a:cubicBezTo>
                  <a:close/>
                  <a:moveTo>
                    <a:pt x="387776" y="105481"/>
                  </a:moveTo>
                  <a:lnTo>
                    <a:pt x="451724" y="105481"/>
                  </a:lnTo>
                  <a:cubicBezTo>
                    <a:pt x="451724" y="81528"/>
                    <a:pt x="440956" y="68563"/>
                    <a:pt x="422057" y="68563"/>
                  </a:cubicBezTo>
                  <a:cubicBezTo>
                    <a:pt x="405356" y="68563"/>
                    <a:pt x="390413" y="81968"/>
                    <a:pt x="387776" y="105481"/>
                  </a:cubicBezTo>
                  <a:close/>
                  <a:moveTo>
                    <a:pt x="520001" y="177780"/>
                  </a:moveTo>
                  <a:cubicBezTo>
                    <a:pt x="504838" y="177780"/>
                    <a:pt x="498905" y="168111"/>
                    <a:pt x="498905" y="150970"/>
                  </a:cubicBezTo>
                  <a:lnTo>
                    <a:pt x="498905" y="0"/>
                  </a:lnTo>
                  <a:lnTo>
                    <a:pt x="518902" y="0"/>
                  </a:lnTo>
                  <a:lnTo>
                    <a:pt x="518902" y="152289"/>
                  </a:lnTo>
                  <a:cubicBezTo>
                    <a:pt x="518902" y="158662"/>
                    <a:pt x="521539" y="161079"/>
                    <a:pt x="524616" y="161079"/>
                  </a:cubicBezTo>
                  <a:cubicBezTo>
                    <a:pt x="525495" y="161079"/>
                    <a:pt x="526374" y="161079"/>
                    <a:pt x="528791" y="160639"/>
                  </a:cubicBezTo>
                  <a:lnTo>
                    <a:pt x="531428" y="176022"/>
                  </a:lnTo>
                  <a:cubicBezTo>
                    <a:pt x="528571" y="176901"/>
                    <a:pt x="525495" y="177780"/>
                    <a:pt x="520001" y="177780"/>
                  </a:cubicBezTo>
                  <a:close/>
                  <a:moveTo>
                    <a:pt x="609484" y="177780"/>
                  </a:moveTo>
                  <a:cubicBezTo>
                    <a:pt x="577620" y="177780"/>
                    <a:pt x="552349" y="154486"/>
                    <a:pt x="552349" y="115370"/>
                  </a:cubicBezTo>
                  <a:cubicBezTo>
                    <a:pt x="552349" y="76474"/>
                    <a:pt x="578499" y="52521"/>
                    <a:pt x="605968" y="52521"/>
                  </a:cubicBezTo>
                  <a:cubicBezTo>
                    <a:pt x="636294" y="52521"/>
                    <a:pt x="653435" y="74276"/>
                    <a:pt x="653435" y="108558"/>
                  </a:cubicBezTo>
                  <a:cubicBezTo>
                    <a:pt x="653435" y="112733"/>
                    <a:pt x="653215" y="116908"/>
                    <a:pt x="652556" y="119985"/>
                  </a:cubicBezTo>
                  <a:lnTo>
                    <a:pt x="572127" y="119985"/>
                  </a:lnTo>
                  <a:cubicBezTo>
                    <a:pt x="573665" y="145257"/>
                    <a:pt x="589047" y="161738"/>
                    <a:pt x="611902" y="161738"/>
                  </a:cubicBezTo>
                  <a:cubicBezTo>
                    <a:pt x="623329" y="161738"/>
                    <a:pt x="632778" y="158002"/>
                    <a:pt x="641569" y="152069"/>
                  </a:cubicBezTo>
                  <a:lnTo>
                    <a:pt x="648820" y="165474"/>
                  </a:lnTo>
                  <a:cubicBezTo>
                    <a:pt x="638272" y="172286"/>
                    <a:pt x="625746" y="177780"/>
                    <a:pt x="609484" y="177780"/>
                  </a:cubicBezTo>
                  <a:close/>
                  <a:moveTo>
                    <a:pt x="571907" y="105481"/>
                  </a:moveTo>
                  <a:lnTo>
                    <a:pt x="635855" y="105481"/>
                  </a:lnTo>
                  <a:cubicBezTo>
                    <a:pt x="635855" y="81528"/>
                    <a:pt x="625087" y="68563"/>
                    <a:pt x="606188" y="68563"/>
                  </a:cubicBezTo>
                  <a:cubicBezTo>
                    <a:pt x="589487" y="68563"/>
                    <a:pt x="574544" y="81968"/>
                    <a:pt x="571907" y="105481"/>
                  </a:cubicBezTo>
                  <a:close/>
                  <a:moveTo>
                    <a:pt x="723470" y="177780"/>
                  </a:moveTo>
                  <a:cubicBezTo>
                    <a:pt x="693584" y="177780"/>
                    <a:pt x="674246" y="155145"/>
                    <a:pt x="674246" y="115370"/>
                  </a:cubicBezTo>
                  <a:cubicBezTo>
                    <a:pt x="674246" y="76474"/>
                    <a:pt x="698858" y="52521"/>
                    <a:pt x="726107" y="52521"/>
                  </a:cubicBezTo>
                  <a:cubicBezTo>
                    <a:pt x="739952" y="52521"/>
                    <a:pt x="749181" y="57575"/>
                    <a:pt x="759510" y="66365"/>
                  </a:cubicBezTo>
                  <a:lnTo>
                    <a:pt x="758631" y="45708"/>
                  </a:lnTo>
                  <a:lnTo>
                    <a:pt x="758631" y="0"/>
                  </a:lnTo>
                  <a:lnTo>
                    <a:pt x="778628" y="0"/>
                  </a:lnTo>
                  <a:lnTo>
                    <a:pt x="778628" y="174703"/>
                  </a:lnTo>
                  <a:lnTo>
                    <a:pt x="762147" y="174703"/>
                  </a:lnTo>
                  <a:lnTo>
                    <a:pt x="760389" y="160639"/>
                  </a:lnTo>
                  <a:lnTo>
                    <a:pt x="759949" y="160639"/>
                  </a:lnTo>
                  <a:cubicBezTo>
                    <a:pt x="750500" y="170088"/>
                    <a:pt x="737974" y="177780"/>
                    <a:pt x="723470" y="177780"/>
                  </a:cubicBezTo>
                  <a:close/>
                  <a:moveTo>
                    <a:pt x="727865" y="160859"/>
                  </a:moveTo>
                  <a:cubicBezTo>
                    <a:pt x="739073" y="160859"/>
                    <a:pt x="748742" y="155365"/>
                    <a:pt x="758631" y="144597"/>
                  </a:cubicBezTo>
                  <a:lnTo>
                    <a:pt x="758631" y="81968"/>
                  </a:lnTo>
                  <a:cubicBezTo>
                    <a:pt x="748522" y="72738"/>
                    <a:pt x="739292" y="69222"/>
                    <a:pt x="729404" y="69222"/>
                  </a:cubicBezTo>
                  <a:cubicBezTo>
                    <a:pt x="710285" y="69222"/>
                    <a:pt x="695122" y="87901"/>
                    <a:pt x="695122" y="115150"/>
                  </a:cubicBezTo>
                  <a:cubicBezTo>
                    <a:pt x="695122" y="143718"/>
                    <a:pt x="706989" y="160859"/>
                    <a:pt x="727865" y="160859"/>
                  </a:cubicBezTo>
                  <a:close/>
                  <a:moveTo>
                    <a:pt x="0" y="482357"/>
                  </a:moveTo>
                  <a:lnTo>
                    <a:pt x="0" y="321279"/>
                  </a:lnTo>
                  <a:lnTo>
                    <a:pt x="40215" y="321279"/>
                  </a:lnTo>
                  <a:cubicBezTo>
                    <a:pt x="89879" y="321279"/>
                    <a:pt x="116249" y="350066"/>
                    <a:pt x="116249" y="401269"/>
                  </a:cubicBezTo>
                  <a:cubicBezTo>
                    <a:pt x="116249" y="452471"/>
                    <a:pt x="89879" y="482357"/>
                    <a:pt x="41314" y="482357"/>
                  </a:cubicBezTo>
                  <a:lnTo>
                    <a:pt x="0" y="482357"/>
                  </a:lnTo>
                  <a:close/>
                  <a:moveTo>
                    <a:pt x="20437" y="465656"/>
                  </a:moveTo>
                  <a:lnTo>
                    <a:pt x="38676" y="465656"/>
                  </a:lnTo>
                  <a:cubicBezTo>
                    <a:pt x="76474" y="465656"/>
                    <a:pt x="95373" y="442143"/>
                    <a:pt x="95373" y="401269"/>
                  </a:cubicBezTo>
                  <a:cubicBezTo>
                    <a:pt x="95373" y="360394"/>
                    <a:pt x="76474" y="337980"/>
                    <a:pt x="38676" y="337980"/>
                  </a:cubicBezTo>
                  <a:lnTo>
                    <a:pt x="20437" y="337980"/>
                  </a:lnTo>
                  <a:lnTo>
                    <a:pt x="20437" y="465656"/>
                  </a:lnTo>
                  <a:close/>
                  <a:moveTo>
                    <a:pt x="177011" y="485434"/>
                  </a:moveTo>
                  <a:cubicBezTo>
                    <a:pt x="157013" y="485434"/>
                    <a:pt x="142070" y="472908"/>
                    <a:pt x="142070" y="451372"/>
                  </a:cubicBezTo>
                  <a:cubicBezTo>
                    <a:pt x="142070" y="425441"/>
                    <a:pt x="164485" y="412476"/>
                    <a:pt x="215248" y="406762"/>
                  </a:cubicBezTo>
                  <a:cubicBezTo>
                    <a:pt x="215248" y="391380"/>
                    <a:pt x="210413" y="376656"/>
                    <a:pt x="190855" y="376656"/>
                  </a:cubicBezTo>
                  <a:cubicBezTo>
                    <a:pt x="176791" y="376656"/>
                    <a:pt x="164265" y="383249"/>
                    <a:pt x="155035" y="389622"/>
                  </a:cubicBezTo>
                  <a:lnTo>
                    <a:pt x="147125" y="375557"/>
                  </a:lnTo>
                  <a:cubicBezTo>
                    <a:pt x="158112" y="368526"/>
                    <a:pt x="174813" y="360175"/>
                    <a:pt x="193932" y="360175"/>
                  </a:cubicBezTo>
                  <a:cubicBezTo>
                    <a:pt x="223159" y="360175"/>
                    <a:pt x="235465" y="379513"/>
                    <a:pt x="235465" y="409180"/>
                  </a:cubicBezTo>
                  <a:lnTo>
                    <a:pt x="235465" y="482357"/>
                  </a:lnTo>
                  <a:lnTo>
                    <a:pt x="218984" y="482357"/>
                  </a:lnTo>
                  <a:lnTo>
                    <a:pt x="217226" y="468293"/>
                  </a:lnTo>
                  <a:lnTo>
                    <a:pt x="216347" y="468293"/>
                  </a:lnTo>
                  <a:cubicBezTo>
                    <a:pt x="205139" y="477742"/>
                    <a:pt x="191734" y="485434"/>
                    <a:pt x="177011" y="485434"/>
                  </a:cubicBezTo>
                  <a:close/>
                  <a:moveTo>
                    <a:pt x="182505" y="469172"/>
                  </a:moveTo>
                  <a:cubicBezTo>
                    <a:pt x="194152" y="469172"/>
                    <a:pt x="203821" y="463678"/>
                    <a:pt x="215248" y="453350"/>
                  </a:cubicBezTo>
                  <a:lnTo>
                    <a:pt x="215248" y="420167"/>
                  </a:lnTo>
                  <a:cubicBezTo>
                    <a:pt x="175033" y="424782"/>
                    <a:pt x="161628" y="434671"/>
                    <a:pt x="161628" y="450054"/>
                  </a:cubicBezTo>
                  <a:cubicBezTo>
                    <a:pt x="161628" y="463678"/>
                    <a:pt x="170858" y="469172"/>
                    <a:pt x="182505" y="469172"/>
                  </a:cubicBezTo>
                  <a:close/>
                  <a:moveTo>
                    <a:pt x="306863" y="485434"/>
                  </a:moveTo>
                  <a:cubicBezTo>
                    <a:pt x="281372" y="485434"/>
                    <a:pt x="273021" y="469392"/>
                    <a:pt x="273021" y="445659"/>
                  </a:cubicBezTo>
                  <a:lnTo>
                    <a:pt x="273021" y="379293"/>
                  </a:lnTo>
                  <a:lnTo>
                    <a:pt x="255221" y="379293"/>
                  </a:lnTo>
                  <a:lnTo>
                    <a:pt x="255221" y="364350"/>
                  </a:lnTo>
                  <a:lnTo>
                    <a:pt x="273900" y="363032"/>
                  </a:lnTo>
                  <a:lnTo>
                    <a:pt x="276097" y="329409"/>
                  </a:lnTo>
                  <a:lnTo>
                    <a:pt x="293018" y="329409"/>
                  </a:lnTo>
                  <a:lnTo>
                    <a:pt x="293018" y="363032"/>
                  </a:lnTo>
                  <a:lnTo>
                    <a:pt x="325322" y="363032"/>
                  </a:lnTo>
                  <a:lnTo>
                    <a:pt x="325322" y="379293"/>
                  </a:lnTo>
                  <a:lnTo>
                    <a:pt x="293018" y="379293"/>
                  </a:lnTo>
                  <a:lnTo>
                    <a:pt x="293018" y="446098"/>
                  </a:lnTo>
                  <a:cubicBezTo>
                    <a:pt x="293018" y="460602"/>
                    <a:pt x="297633" y="469172"/>
                    <a:pt x="311478" y="469172"/>
                  </a:cubicBezTo>
                  <a:cubicBezTo>
                    <a:pt x="315653" y="469172"/>
                    <a:pt x="321147" y="467414"/>
                    <a:pt x="324883" y="465876"/>
                  </a:cubicBezTo>
                  <a:lnTo>
                    <a:pt x="328838" y="480819"/>
                  </a:lnTo>
                  <a:cubicBezTo>
                    <a:pt x="322246" y="483236"/>
                    <a:pt x="314334" y="485434"/>
                    <a:pt x="306863" y="485434"/>
                  </a:cubicBezTo>
                  <a:close/>
                  <a:moveTo>
                    <a:pt x="373799" y="485434"/>
                  </a:moveTo>
                  <a:cubicBezTo>
                    <a:pt x="353802" y="485434"/>
                    <a:pt x="338859" y="472908"/>
                    <a:pt x="338859" y="451372"/>
                  </a:cubicBezTo>
                  <a:cubicBezTo>
                    <a:pt x="338859" y="425441"/>
                    <a:pt x="361274" y="412476"/>
                    <a:pt x="412037" y="406762"/>
                  </a:cubicBezTo>
                  <a:cubicBezTo>
                    <a:pt x="412037" y="391380"/>
                    <a:pt x="407202" y="376656"/>
                    <a:pt x="387644" y="376656"/>
                  </a:cubicBezTo>
                  <a:cubicBezTo>
                    <a:pt x="373580" y="376656"/>
                    <a:pt x="361054" y="383249"/>
                    <a:pt x="351824" y="389622"/>
                  </a:cubicBezTo>
                  <a:lnTo>
                    <a:pt x="343913" y="375557"/>
                  </a:lnTo>
                  <a:cubicBezTo>
                    <a:pt x="354901" y="368526"/>
                    <a:pt x="371602" y="360175"/>
                    <a:pt x="390720" y="360175"/>
                  </a:cubicBezTo>
                  <a:cubicBezTo>
                    <a:pt x="419948" y="360175"/>
                    <a:pt x="432254" y="379513"/>
                    <a:pt x="432254" y="409180"/>
                  </a:cubicBezTo>
                  <a:lnTo>
                    <a:pt x="432254" y="482357"/>
                  </a:lnTo>
                  <a:lnTo>
                    <a:pt x="415772" y="482357"/>
                  </a:lnTo>
                  <a:lnTo>
                    <a:pt x="414014" y="468293"/>
                  </a:lnTo>
                  <a:lnTo>
                    <a:pt x="413135" y="468293"/>
                  </a:lnTo>
                  <a:cubicBezTo>
                    <a:pt x="401928" y="477742"/>
                    <a:pt x="388523" y="485434"/>
                    <a:pt x="373799" y="485434"/>
                  </a:cubicBezTo>
                  <a:close/>
                  <a:moveTo>
                    <a:pt x="379293" y="469172"/>
                  </a:moveTo>
                  <a:cubicBezTo>
                    <a:pt x="390940" y="469172"/>
                    <a:pt x="400609" y="463678"/>
                    <a:pt x="412037" y="453350"/>
                  </a:cubicBezTo>
                  <a:lnTo>
                    <a:pt x="412037" y="420167"/>
                  </a:lnTo>
                  <a:cubicBezTo>
                    <a:pt x="371822" y="424782"/>
                    <a:pt x="358417" y="434671"/>
                    <a:pt x="358417" y="450054"/>
                  </a:cubicBezTo>
                  <a:cubicBezTo>
                    <a:pt x="358417" y="463678"/>
                    <a:pt x="367646" y="469172"/>
                    <a:pt x="379293" y="469172"/>
                  </a:cubicBezTo>
                  <a:close/>
                </a:path>
              </a:pathLst>
            </a:custGeom>
            <a:solidFill>
              <a:srgbClr val="000000"/>
            </a:solidFill>
            <a:ln w="219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SG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591B936-1764-31C1-DBCD-3B272ABCCA93}"/>
              </a:ext>
            </a:extLst>
          </p:cNvPr>
          <p:cNvSpPr/>
          <p:nvPr/>
        </p:nvSpPr>
        <p:spPr>
          <a:xfrm>
            <a:off x="2861747" y="2185980"/>
            <a:ext cx="2699756" cy="1354665"/>
          </a:xfrm>
          <a:custGeom>
            <a:avLst/>
            <a:gdLst>
              <a:gd name="connsiteX0" fmla="*/ 554821 w 2699756"/>
              <a:gd name="connsiteY0" fmla="*/ 840993 h 1354665"/>
              <a:gd name="connsiteX1" fmla="*/ 568782 w 2699756"/>
              <a:gd name="connsiteY1" fmla="*/ 857962 h 1354665"/>
              <a:gd name="connsiteX2" fmla="*/ 554821 w 2699756"/>
              <a:gd name="connsiteY2" fmla="*/ 840993 h 1354665"/>
              <a:gd name="connsiteX3" fmla="*/ 1050572 w 2699756"/>
              <a:gd name="connsiteY3" fmla="*/ 471841 h 1354665"/>
              <a:gd name="connsiteX4" fmla="*/ 1060872 w 2699756"/>
              <a:gd name="connsiteY4" fmla="*/ 491254 h 1354665"/>
              <a:gd name="connsiteX5" fmla="*/ 1050572 w 2699756"/>
              <a:gd name="connsiteY5" fmla="*/ 471841 h 1354665"/>
              <a:gd name="connsiteX6" fmla="*/ 1696918 w 2699756"/>
              <a:gd name="connsiteY6" fmla="*/ 258325 h 1354665"/>
              <a:gd name="connsiteX7" fmla="*/ 1700896 w 2699756"/>
              <a:gd name="connsiteY7" fmla="*/ 279938 h 1354665"/>
              <a:gd name="connsiteX8" fmla="*/ 1696918 w 2699756"/>
              <a:gd name="connsiteY8" fmla="*/ 258325 h 1354665"/>
              <a:gd name="connsiteX9" fmla="*/ 2694200 w 2699756"/>
              <a:gd name="connsiteY9" fmla="*/ 168037 h 1354665"/>
              <a:gd name="connsiteX10" fmla="*/ 2692398 w 2699756"/>
              <a:gd name="connsiteY10" fmla="*/ 137013 h 1354665"/>
              <a:gd name="connsiteX11" fmla="*/ 2544615 w 2699756"/>
              <a:gd name="connsiteY11" fmla="*/ 5557 h 1354665"/>
              <a:gd name="connsiteX12" fmla="*/ 2513608 w 2699756"/>
              <a:gd name="connsiteY12" fmla="*/ 7369 h 1354665"/>
              <a:gd name="connsiteX13" fmla="*/ 2515409 w 2699756"/>
              <a:gd name="connsiteY13" fmla="*/ 38394 h 1354665"/>
              <a:gd name="connsiteX14" fmla="*/ 2646756 w 2699756"/>
              <a:gd name="connsiteY14" fmla="*/ 155243 h 1354665"/>
              <a:gd name="connsiteX15" fmla="*/ 2529913 w 2699756"/>
              <a:gd name="connsiteY15" fmla="*/ 286594 h 1354665"/>
              <a:gd name="connsiteX16" fmla="*/ 2531715 w 2699756"/>
              <a:gd name="connsiteY16" fmla="*/ 317619 h 1354665"/>
              <a:gd name="connsiteX17" fmla="*/ 2562744 w 2699756"/>
              <a:gd name="connsiteY17" fmla="*/ 315806 h 1354665"/>
              <a:gd name="connsiteX18" fmla="*/ 2694200 w 2699756"/>
              <a:gd name="connsiteY18" fmla="*/ 168037 h 1354665"/>
              <a:gd name="connsiteX19" fmla="*/ 15484 w 2699756"/>
              <a:gd name="connsiteY19" fmla="*/ 1339078 h 1354665"/>
              <a:gd name="connsiteX20" fmla="*/ 30974 w 2699756"/>
              <a:gd name="connsiteY20" fmla="*/ 1354665 h 1354665"/>
              <a:gd name="connsiteX21" fmla="*/ 30985 w 2699756"/>
              <a:gd name="connsiteY21" fmla="*/ 1354656 h 1354665"/>
              <a:gd name="connsiteX22" fmla="*/ 31027 w 2699756"/>
              <a:gd name="connsiteY22" fmla="*/ 1354615 h 1354665"/>
              <a:gd name="connsiteX23" fmla="*/ 31196 w 2699756"/>
              <a:gd name="connsiteY23" fmla="*/ 1354445 h 1354665"/>
              <a:gd name="connsiteX24" fmla="*/ 31877 w 2699756"/>
              <a:gd name="connsiteY24" fmla="*/ 1353771 h 1354665"/>
              <a:gd name="connsiteX25" fmla="*/ 34569 w 2699756"/>
              <a:gd name="connsiteY25" fmla="*/ 1351103 h 1354665"/>
              <a:gd name="connsiteX26" fmla="*/ 45016 w 2699756"/>
              <a:gd name="connsiteY26" fmla="*/ 1340788 h 1354665"/>
              <a:gd name="connsiteX27" fmla="*/ 84018 w 2699756"/>
              <a:gd name="connsiteY27" fmla="*/ 1302555 h 1354665"/>
              <a:gd name="connsiteX28" fmla="*/ 217391 w 2699756"/>
              <a:gd name="connsiteY28" fmla="*/ 1174171 h 1354665"/>
              <a:gd name="connsiteX29" fmla="*/ 568782 w 2699756"/>
              <a:gd name="connsiteY29" fmla="*/ 857962 h 1354665"/>
              <a:gd name="connsiteX30" fmla="*/ 540858 w 2699756"/>
              <a:gd name="connsiteY30" fmla="*/ 824022 h 1354665"/>
              <a:gd name="connsiteX31" fmla="*/ 187128 w 2699756"/>
              <a:gd name="connsiteY31" fmla="*/ 1142300 h 1354665"/>
              <a:gd name="connsiteX32" fmla="*/ 53323 w 2699756"/>
              <a:gd name="connsiteY32" fmla="*/ 1271100 h 1354665"/>
              <a:gd name="connsiteX33" fmla="*/ 14167 w 2699756"/>
              <a:gd name="connsiteY33" fmla="*/ 1309484 h 1354665"/>
              <a:gd name="connsiteX34" fmla="*/ 3655 w 2699756"/>
              <a:gd name="connsiteY34" fmla="*/ 1319863 h 1354665"/>
              <a:gd name="connsiteX35" fmla="*/ 930 w 2699756"/>
              <a:gd name="connsiteY35" fmla="*/ 1322562 h 1354665"/>
              <a:gd name="connsiteX36" fmla="*/ 235 w 2699756"/>
              <a:gd name="connsiteY36" fmla="*/ 1323252 h 1354665"/>
              <a:gd name="connsiteX37" fmla="*/ 57 w 2699756"/>
              <a:gd name="connsiteY37" fmla="*/ 1323427 h 1354665"/>
              <a:gd name="connsiteX38" fmla="*/ 13 w 2699756"/>
              <a:gd name="connsiteY38" fmla="*/ 1323473 h 1354665"/>
              <a:gd name="connsiteX39" fmla="*/ 0 w 2699756"/>
              <a:gd name="connsiteY39" fmla="*/ 1323485 h 1354665"/>
              <a:gd name="connsiteX40" fmla="*/ 15484 w 2699756"/>
              <a:gd name="connsiteY40" fmla="*/ 1339078 h 1354665"/>
              <a:gd name="connsiteX41" fmla="*/ 568782 w 2699756"/>
              <a:gd name="connsiteY41" fmla="*/ 857962 h 1354665"/>
              <a:gd name="connsiteX42" fmla="*/ 1060872 w 2699756"/>
              <a:gd name="connsiteY42" fmla="*/ 491254 h 1354665"/>
              <a:gd name="connsiteX43" fmla="*/ 1040273 w 2699756"/>
              <a:gd name="connsiteY43" fmla="*/ 452430 h 1354665"/>
              <a:gd name="connsiteX44" fmla="*/ 540858 w 2699756"/>
              <a:gd name="connsiteY44" fmla="*/ 824022 h 1354665"/>
              <a:gd name="connsiteX45" fmla="*/ 568782 w 2699756"/>
              <a:gd name="connsiteY45" fmla="*/ 857962 h 1354665"/>
              <a:gd name="connsiteX46" fmla="*/ 1060872 w 2699756"/>
              <a:gd name="connsiteY46" fmla="*/ 491254 h 1354665"/>
              <a:gd name="connsiteX47" fmla="*/ 1700896 w 2699756"/>
              <a:gd name="connsiteY47" fmla="*/ 279938 h 1354665"/>
              <a:gd name="connsiteX48" fmla="*/ 1692941 w 2699756"/>
              <a:gd name="connsiteY48" fmla="*/ 236712 h 1354665"/>
              <a:gd name="connsiteX49" fmla="*/ 1040273 w 2699756"/>
              <a:gd name="connsiteY49" fmla="*/ 452430 h 1354665"/>
              <a:gd name="connsiteX50" fmla="*/ 1060872 w 2699756"/>
              <a:gd name="connsiteY50" fmla="*/ 491254 h 1354665"/>
              <a:gd name="connsiteX51" fmla="*/ 1700896 w 2699756"/>
              <a:gd name="connsiteY51" fmla="*/ 279938 h 1354665"/>
              <a:gd name="connsiteX52" fmla="*/ 2331476 w 2699756"/>
              <a:gd name="connsiteY52" fmla="*/ 201616 h 1354665"/>
              <a:gd name="connsiteX53" fmla="*/ 2579380 w 2699756"/>
              <a:gd name="connsiteY53" fmla="*/ 181935 h 1354665"/>
              <a:gd name="connsiteX54" fmla="*/ 2652579 w 2699756"/>
              <a:gd name="connsiteY54" fmla="*/ 177008 h 1354665"/>
              <a:gd name="connsiteX55" fmla="*/ 2672269 w 2699756"/>
              <a:gd name="connsiteY55" fmla="*/ 175777 h 1354665"/>
              <a:gd name="connsiteX56" fmla="*/ 2677367 w 2699756"/>
              <a:gd name="connsiteY56" fmla="*/ 175469 h 1354665"/>
              <a:gd name="connsiteX57" fmla="*/ 2678642 w 2699756"/>
              <a:gd name="connsiteY57" fmla="*/ 175392 h 1354665"/>
              <a:gd name="connsiteX58" fmla="*/ 2678972 w 2699756"/>
              <a:gd name="connsiteY58" fmla="*/ 175375 h 1354665"/>
              <a:gd name="connsiteX59" fmla="*/ 2679038 w 2699756"/>
              <a:gd name="connsiteY59" fmla="*/ 175371 h 1354665"/>
              <a:gd name="connsiteX60" fmla="*/ 2679059 w 2699756"/>
              <a:gd name="connsiteY60" fmla="*/ 175368 h 1354665"/>
              <a:gd name="connsiteX61" fmla="*/ 2677785 w 2699756"/>
              <a:gd name="connsiteY61" fmla="*/ 153430 h 1354665"/>
              <a:gd name="connsiteX62" fmla="*/ 2676488 w 2699756"/>
              <a:gd name="connsiteY62" fmla="*/ 131492 h 1354665"/>
              <a:gd name="connsiteX63" fmla="*/ 2676466 w 2699756"/>
              <a:gd name="connsiteY63" fmla="*/ 131495 h 1354665"/>
              <a:gd name="connsiteX64" fmla="*/ 2676379 w 2699756"/>
              <a:gd name="connsiteY64" fmla="*/ 131499 h 1354665"/>
              <a:gd name="connsiteX65" fmla="*/ 2676049 w 2699756"/>
              <a:gd name="connsiteY65" fmla="*/ 131519 h 1354665"/>
              <a:gd name="connsiteX66" fmla="*/ 2674730 w 2699756"/>
              <a:gd name="connsiteY66" fmla="*/ 131598 h 1354665"/>
              <a:gd name="connsiteX67" fmla="*/ 2669588 w 2699756"/>
              <a:gd name="connsiteY67" fmla="*/ 131908 h 1354665"/>
              <a:gd name="connsiteX68" fmla="*/ 2649788 w 2699756"/>
              <a:gd name="connsiteY68" fmla="*/ 133147 h 1354665"/>
              <a:gd name="connsiteX69" fmla="*/ 2576303 w 2699756"/>
              <a:gd name="connsiteY69" fmla="*/ 138092 h 1354665"/>
              <a:gd name="connsiteX70" fmla="*/ 2327587 w 2699756"/>
              <a:gd name="connsiteY70" fmla="*/ 157836 h 1354665"/>
              <a:gd name="connsiteX71" fmla="*/ 1692941 w 2699756"/>
              <a:gd name="connsiteY71" fmla="*/ 236712 h 1354665"/>
              <a:gd name="connsiteX72" fmla="*/ 1700896 w 2699756"/>
              <a:gd name="connsiteY72" fmla="*/ 279938 h 1354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2699756" h="1354665">
                <a:moveTo>
                  <a:pt x="554821" y="840993"/>
                </a:moveTo>
                <a:lnTo>
                  <a:pt x="568782" y="857962"/>
                </a:lnTo>
                <a:lnTo>
                  <a:pt x="554821" y="840993"/>
                </a:lnTo>
                <a:close/>
                <a:moveTo>
                  <a:pt x="1050572" y="471841"/>
                </a:moveTo>
                <a:lnTo>
                  <a:pt x="1060872" y="491254"/>
                </a:lnTo>
                <a:lnTo>
                  <a:pt x="1050572" y="471841"/>
                </a:lnTo>
                <a:close/>
                <a:moveTo>
                  <a:pt x="1696918" y="258325"/>
                </a:moveTo>
                <a:lnTo>
                  <a:pt x="1700896" y="279938"/>
                </a:lnTo>
                <a:lnTo>
                  <a:pt x="1696918" y="258325"/>
                </a:lnTo>
                <a:close/>
                <a:moveTo>
                  <a:pt x="2694200" y="168037"/>
                </a:moveTo>
                <a:cubicBezTo>
                  <a:pt x="2702265" y="158968"/>
                  <a:pt x="2701452" y="145078"/>
                  <a:pt x="2692398" y="137013"/>
                </a:cubicBezTo>
                <a:lnTo>
                  <a:pt x="2544615" y="5557"/>
                </a:lnTo>
                <a:cubicBezTo>
                  <a:pt x="2535561" y="-2511"/>
                  <a:pt x="2521672" y="-1698"/>
                  <a:pt x="2513608" y="7369"/>
                </a:cubicBezTo>
                <a:cubicBezTo>
                  <a:pt x="2505521" y="16436"/>
                  <a:pt x="2506334" y="30327"/>
                  <a:pt x="2515409" y="38394"/>
                </a:cubicBezTo>
                <a:lnTo>
                  <a:pt x="2646756" y="155243"/>
                </a:lnTo>
                <a:lnTo>
                  <a:pt x="2529913" y="286594"/>
                </a:lnTo>
                <a:cubicBezTo>
                  <a:pt x="2521849" y="295661"/>
                  <a:pt x="2522661" y="309552"/>
                  <a:pt x="2531715" y="317619"/>
                </a:cubicBezTo>
                <a:cubicBezTo>
                  <a:pt x="2540791" y="325684"/>
                  <a:pt x="2554679" y="324873"/>
                  <a:pt x="2562744" y="315806"/>
                </a:cubicBezTo>
                <a:lnTo>
                  <a:pt x="2694200" y="168037"/>
                </a:lnTo>
                <a:close/>
                <a:moveTo>
                  <a:pt x="15484" y="1339078"/>
                </a:moveTo>
                <a:cubicBezTo>
                  <a:pt x="30972" y="1354667"/>
                  <a:pt x="30972" y="1354667"/>
                  <a:pt x="30974" y="1354665"/>
                </a:cubicBezTo>
                <a:cubicBezTo>
                  <a:pt x="30976" y="1354663"/>
                  <a:pt x="30981" y="1354661"/>
                  <a:pt x="30985" y="1354656"/>
                </a:cubicBezTo>
                <a:cubicBezTo>
                  <a:pt x="30994" y="1354648"/>
                  <a:pt x="31007" y="1354632"/>
                  <a:pt x="31027" y="1354615"/>
                </a:cubicBezTo>
                <a:cubicBezTo>
                  <a:pt x="31064" y="1354577"/>
                  <a:pt x="31121" y="1354520"/>
                  <a:pt x="31196" y="1354445"/>
                </a:cubicBezTo>
                <a:cubicBezTo>
                  <a:pt x="31348" y="1354296"/>
                  <a:pt x="31574" y="1354070"/>
                  <a:pt x="31877" y="1353771"/>
                </a:cubicBezTo>
                <a:cubicBezTo>
                  <a:pt x="32482" y="1353171"/>
                  <a:pt x="33383" y="1352279"/>
                  <a:pt x="34569" y="1351103"/>
                </a:cubicBezTo>
                <a:cubicBezTo>
                  <a:pt x="36945" y="1348752"/>
                  <a:pt x="40461" y="1345277"/>
                  <a:pt x="45016" y="1340788"/>
                </a:cubicBezTo>
                <a:cubicBezTo>
                  <a:pt x="54130" y="1331809"/>
                  <a:pt x="67400" y="1318773"/>
                  <a:pt x="84018" y="1302555"/>
                </a:cubicBezTo>
                <a:cubicBezTo>
                  <a:pt x="117258" y="1270122"/>
                  <a:pt x="163876" y="1224983"/>
                  <a:pt x="217391" y="1174171"/>
                </a:cubicBezTo>
                <a:cubicBezTo>
                  <a:pt x="324524" y="1072450"/>
                  <a:pt x="458892" y="948375"/>
                  <a:pt x="568782" y="857962"/>
                </a:cubicBezTo>
                <a:lnTo>
                  <a:pt x="540858" y="824022"/>
                </a:lnTo>
                <a:cubicBezTo>
                  <a:pt x="429703" y="915476"/>
                  <a:pt x="294401" y="1040445"/>
                  <a:pt x="187128" y="1142300"/>
                </a:cubicBezTo>
                <a:cubicBezTo>
                  <a:pt x="133438" y="1193277"/>
                  <a:pt x="86671" y="1238559"/>
                  <a:pt x="53323" y="1271100"/>
                </a:cubicBezTo>
                <a:cubicBezTo>
                  <a:pt x="36648" y="1287370"/>
                  <a:pt x="23327" y="1300459"/>
                  <a:pt x="14167" y="1309484"/>
                </a:cubicBezTo>
                <a:cubicBezTo>
                  <a:pt x="9588" y="1313996"/>
                  <a:pt x="6050" y="1317492"/>
                  <a:pt x="3655" y="1319863"/>
                </a:cubicBezTo>
                <a:cubicBezTo>
                  <a:pt x="2457" y="1321050"/>
                  <a:pt x="1545" y="1321953"/>
                  <a:pt x="930" y="1322562"/>
                </a:cubicBezTo>
                <a:cubicBezTo>
                  <a:pt x="624" y="1322867"/>
                  <a:pt x="391" y="1323098"/>
                  <a:pt x="235" y="1323252"/>
                </a:cubicBezTo>
                <a:cubicBezTo>
                  <a:pt x="156" y="1323331"/>
                  <a:pt x="97" y="1323388"/>
                  <a:pt x="57" y="1323427"/>
                </a:cubicBezTo>
                <a:cubicBezTo>
                  <a:pt x="37" y="1323447"/>
                  <a:pt x="22" y="1323463"/>
                  <a:pt x="13" y="1323473"/>
                </a:cubicBezTo>
                <a:cubicBezTo>
                  <a:pt x="7" y="1323478"/>
                  <a:pt x="2" y="1323482"/>
                  <a:pt x="0" y="1323485"/>
                </a:cubicBezTo>
                <a:cubicBezTo>
                  <a:pt x="-2" y="1323487"/>
                  <a:pt x="-4" y="1323489"/>
                  <a:pt x="15484" y="1339078"/>
                </a:cubicBezTo>
                <a:close/>
                <a:moveTo>
                  <a:pt x="568782" y="857962"/>
                </a:moveTo>
                <a:cubicBezTo>
                  <a:pt x="756996" y="703107"/>
                  <a:pt x="850734" y="602748"/>
                  <a:pt x="1060872" y="491254"/>
                </a:cubicBezTo>
                <a:lnTo>
                  <a:pt x="1040273" y="452430"/>
                </a:lnTo>
                <a:cubicBezTo>
                  <a:pt x="824987" y="566656"/>
                  <a:pt x="725877" y="671797"/>
                  <a:pt x="540858" y="824022"/>
                </a:cubicBezTo>
                <a:lnTo>
                  <a:pt x="568782" y="857962"/>
                </a:lnTo>
                <a:close/>
                <a:moveTo>
                  <a:pt x="1060872" y="491254"/>
                </a:moveTo>
                <a:cubicBezTo>
                  <a:pt x="1293182" y="367997"/>
                  <a:pt x="1440447" y="327844"/>
                  <a:pt x="1700896" y="279938"/>
                </a:cubicBezTo>
                <a:lnTo>
                  <a:pt x="1692941" y="236712"/>
                </a:lnTo>
                <a:cubicBezTo>
                  <a:pt x="1429703" y="285133"/>
                  <a:pt x="1277784" y="326413"/>
                  <a:pt x="1040273" y="452430"/>
                </a:cubicBezTo>
                <a:lnTo>
                  <a:pt x="1060872" y="491254"/>
                </a:lnTo>
                <a:close/>
                <a:moveTo>
                  <a:pt x="1700896" y="279938"/>
                </a:moveTo>
                <a:cubicBezTo>
                  <a:pt x="1889400" y="245265"/>
                  <a:pt x="2133765" y="219110"/>
                  <a:pt x="2331476" y="201616"/>
                </a:cubicBezTo>
                <a:cubicBezTo>
                  <a:pt x="2430211" y="192876"/>
                  <a:pt x="2517146" y="186312"/>
                  <a:pt x="2579380" y="181935"/>
                </a:cubicBezTo>
                <a:cubicBezTo>
                  <a:pt x="2610497" y="179746"/>
                  <a:pt x="2635439" y="178102"/>
                  <a:pt x="2652579" y="177008"/>
                </a:cubicBezTo>
                <a:cubicBezTo>
                  <a:pt x="2661172" y="176460"/>
                  <a:pt x="2667786" y="176050"/>
                  <a:pt x="2672269" y="175777"/>
                </a:cubicBezTo>
                <a:cubicBezTo>
                  <a:pt x="2674511" y="175641"/>
                  <a:pt x="2676225" y="175538"/>
                  <a:pt x="2677367" y="175469"/>
                </a:cubicBezTo>
                <a:cubicBezTo>
                  <a:pt x="2677917" y="175436"/>
                  <a:pt x="2678356" y="175410"/>
                  <a:pt x="2678642" y="175392"/>
                </a:cubicBezTo>
                <a:cubicBezTo>
                  <a:pt x="2678796" y="175384"/>
                  <a:pt x="2678884" y="175379"/>
                  <a:pt x="2678972" y="175375"/>
                </a:cubicBezTo>
                <a:cubicBezTo>
                  <a:pt x="2678993" y="175373"/>
                  <a:pt x="2679016" y="175371"/>
                  <a:pt x="2679038" y="175371"/>
                </a:cubicBezTo>
                <a:cubicBezTo>
                  <a:pt x="2679059" y="175368"/>
                  <a:pt x="2679059" y="175368"/>
                  <a:pt x="2679059" y="175368"/>
                </a:cubicBezTo>
                <a:cubicBezTo>
                  <a:pt x="2679059" y="175368"/>
                  <a:pt x="2679059" y="175368"/>
                  <a:pt x="2677785" y="153430"/>
                </a:cubicBezTo>
                <a:cubicBezTo>
                  <a:pt x="2676510" y="131492"/>
                  <a:pt x="2676510" y="131492"/>
                  <a:pt x="2676488" y="131492"/>
                </a:cubicBezTo>
                <a:cubicBezTo>
                  <a:pt x="2676488" y="131492"/>
                  <a:pt x="2676488" y="131495"/>
                  <a:pt x="2676466" y="131495"/>
                </a:cubicBezTo>
                <a:cubicBezTo>
                  <a:pt x="2676444" y="131495"/>
                  <a:pt x="2676423" y="131497"/>
                  <a:pt x="2676379" y="131499"/>
                </a:cubicBezTo>
                <a:cubicBezTo>
                  <a:pt x="2676313" y="131503"/>
                  <a:pt x="2676203" y="131510"/>
                  <a:pt x="2676049" y="131519"/>
                </a:cubicBezTo>
                <a:cubicBezTo>
                  <a:pt x="2675763" y="131536"/>
                  <a:pt x="2675324" y="131563"/>
                  <a:pt x="2674730" y="131598"/>
                </a:cubicBezTo>
                <a:cubicBezTo>
                  <a:pt x="2673588" y="131666"/>
                  <a:pt x="2671852" y="131769"/>
                  <a:pt x="2669588" y="131908"/>
                </a:cubicBezTo>
                <a:cubicBezTo>
                  <a:pt x="2665083" y="132182"/>
                  <a:pt x="2658403" y="132596"/>
                  <a:pt x="2649788" y="133147"/>
                </a:cubicBezTo>
                <a:cubicBezTo>
                  <a:pt x="2632560" y="134246"/>
                  <a:pt x="2607530" y="135896"/>
                  <a:pt x="2576303" y="138092"/>
                </a:cubicBezTo>
                <a:cubicBezTo>
                  <a:pt x="2513871" y="142484"/>
                  <a:pt x="2426673" y="149068"/>
                  <a:pt x="2327587" y="157836"/>
                </a:cubicBezTo>
                <a:cubicBezTo>
                  <a:pt x="2129656" y="175353"/>
                  <a:pt x="1883576" y="201649"/>
                  <a:pt x="1692941" y="236712"/>
                </a:cubicBezTo>
                <a:lnTo>
                  <a:pt x="1700896" y="279938"/>
                </a:lnTo>
                <a:close/>
              </a:path>
            </a:pathLst>
          </a:custGeom>
          <a:solidFill>
            <a:srgbClr val="000000"/>
          </a:solidFill>
          <a:ln w="2197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F36A56F-EB23-158D-5007-84ECC9C944FB}"/>
              </a:ext>
            </a:extLst>
          </p:cNvPr>
          <p:cNvSpPr/>
          <p:nvPr/>
        </p:nvSpPr>
        <p:spPr>
          <a:xfrm>
            <a:off x="6668863" y="2196705"/>
            <a:ext cx="1725864" cy="1384312"/>
          </a:xfrm>
          <a:custGeom>
            <a:avLst/>
            <a:gdLst>
              <a:gd name="connsiteX0" fmla="*/ 1320912 w 1725864"/>
              <a:gd name="connsiteY0" fmla="*/ 703075 h 1384312"/>
              <a:gd name="connsiteX1" fmla="*/ 1303156 w 1725864"/>
              <a:gd name="connsiteY1" fmla="*/ 716032 h 1384312"/>
              <a:gd name="connsiteX2" fmla="*/ 1320912 w 1725864"/>
              <a:gd name="connsiteY2" fmla="*/ 703075 h 1384312"/>
              <a:gd name="connsiteX3" fmla="*/ 1595779 w 1725864"/>
              <a:gd name="connsiteY3" fmla="*/ 1381465 h 1384312"/>
              <a:gd name="connsiteX4" fmla="*/ 1625731 w 1725864"/>
              <a:gd name="connsiteY4" fmla="*/ 1373143 h 1384312"/>
              <a:gd name="connsiteX5" fmla="*/ 1723016 w 1725864"/>
              <a:gd name="connsiteY5" fmla="*/ 1200949 h 1384312"/>
              <a:gd name="connsiteX6" fmla="*/ 1714687 w 1725864"/>
              <a:gd name="connsiteY6" fmla="*/ 1171008 h 1384312"/>
              <a:gd name="connsiteX7" fmla="*/ 1684757 w 1725864"/>
              <a:gd name="connsiteY7" fmla="*/ 1179330 h 1384312"/>
              <a:gd name="connsiteX8" fmla="*/ 1598262 w 1725864"/>
              <a:gd name="connsiteY8" fmla="*/ 1332390 h 1384312"/>
              <a:gd name="connsiteX9" fmla="*/ 1445204 w 1725864"/>
              <a:gd name="connsiteY9" fmla="*/ 1245911 h 1384312"/>
              <a:gd name="connsiteX10" fmla="*/ 1415274 w 1725864"/>
              <a:gd name="connsiteY10" fmla="*/ 1254233 h 1384312"/>
              <a:gd name="connsiteX11" fmla="*/ 1423581 w 1725864"/>
              <a:gd name="connsiteY11" fmla="*/ 1284176 h 1384312"/>
              <a:gd name="connsiteX12" fmla="*/ 1595779 w 1725864"/>
              <a:gd name="connsiteY12" fmla="*/ 1381465 h 1384312"/>
              <a:gd name="connsiteX13" fmla="*/ 760542 w 1725864"/>
              <a:gd name="connsiteY13" fmla="*/ 219619 h 1384312"/>
              <a:gd name="connsiteX14" fmla="*/ 770893 w 1725864"/>
              <a:gd name="connsiteY14" fmla="*/ 200230 h 1384312"/>
              <a:gd name="connsiteX15" fmla="*/ 760542 w 1725864"/>
              <a:gd name="connsiteY15" fmla="*/ 219619 h 1384312"/>
              <a:gd name="connsiteX16" fmla="*/ 1303156 w 1725864"/>
              <a:gd name="connsiteY16" fmla="*/ 716032 h 1384312"/>
              <a:gd name="connsiteX17" fmla="*/ 1505197 w 1725864"/>
              <a:gd name="connsiteY17" fmla="*/ 1125350 h 1384312"/>
              <a:gd name="connsiteX18" fmla="*/ 1564244 w 1725864"/>
              <a:gd name="connsiteY18" fmla="*/ 1297783 h 1384312"/>
              <a:gd name="connsiteX19" fmla="*/ 1580022 w 1725864"/>
              <a:gd name="connsiteY19" fmla="*/ 1349504 h 1384312"/>
              <a:gd name="connsiteX20" fmla="*/ 1584066 w 1725864"/>
              <a:gd name="connsiteY20" fmla="*/ 1363456 h 1384312"/>
              <a:gd name="connsiteX21" fmla="*/ 1585099 w 1725864"/>
              <a:gd name="connsiteY21" fmla="*/ 1367045 h 1384312"/>
              <a:gd name="connsiteX22" fmla="*/ 1585340 w 1725864"/>
              <a:gd name="connsiteY22" fmla="*/ 1367942 h 1384312"/>
              <a:gd name="connsiteX23" fmla="*/ 1585407 w 1725864"/>
              <a:gd name="connsiteY23" fmla="*/ 1368157 h 1384312"/>
              <a:gd name="connsiteX24" fmla="*/ 1585407 w 1725864"/>
              <a:gd name="connsiteY24" fmla="*/ 1368208 h 1384312"/>
              <a:gd name="connsiteX25" fmla="*/ 1585428 w 1725864"/>
              <a:gd name="connsiteY25" fmla="*/ 1368218 h 1384312"/>
              <a:gd name="connsiteX26" fmla="*/ 1606591 w 1725864"/>
              <a:gd name="connsiteY26" fmla="*/ 1362333 h 1384312"/>
              <a:gd name="connsiteX27" fmla="*/ 1627753 w 1725864"/>
              <a:gd name="connsiteY27" fmla="*/ 1356440 h 1384312"/>
              <a:gd name="connsiteX28" fmla="*/ 1627753 w 1725864"/>
              <a:gd name="connsiteY28" fmla="*/ 1356420 h 1384312"/>
              <a:gd name="connsiteX29" fmla="*/ 1627731 w 1725864"/>
              <a:gd name="connsiteY29" fmla="*/ 1356352 h 1384312"/>
              <a:gd name="connsiteX30" fmla="*/ 1627665 w 1725864"/>
              <a:gd name="connsiteY30" fmla="*/ 1356097 h 1384312"/>
              <a:gd name="connsiteX31" fmla="*/ 1627401 w 1725864"/>
              <a:gd name="connsiteY31" fmla="*/ 1355126 h 1384312"/>
              <a:gd name="connsiteX32" fmla="*/ 1626325 w 1725864"/>
              <a:gd name="connsiteY32" fmla="*/ 1351383 h 1384312"/>
              <a:gd name="connsiteX33" fmla="*/ 1622193 w 1725864"/>
              <a:gd name="connsiteY33" fmla="*/ 1337099 h 1384312"/>
              <a:gd name="connsiteX34" fmla="*/ 1606173 w 1725864"/>
              <a:gd name="connsiteY34" fmla="*/ 1284607 h 1384312"/>
              <a:gd name="connsiteX35" fmla="*/ 1546379 w 1725864"/>
              <a:gd name="connsiteY35" fmla="*/ 1110035 h 1384312"/>
              <a:gd name="connsiteX36" fmla="*/ 1338668 w 1725864"/>
              <a:gd name="connsiteY36" fmla="*/ 690118 h 1384312"/>
              <a:gd name="connsiteX37" fmla="*/ 1303156 w 1725864"/>
              <a:gd name="connsiteY37" fmla="*/ 716032 h 1384312"/>
              <a:gd name="connsiteX38" fmla="*/ 2395 w 1725864"/>
              <a:gd name="connsiteY38" fmla="*/ 21841 h 1384312"/>
              <a:gd name="connsiteX39" fmla="*/ 0 w 1725864"/>
              <a:gd name="connsiteY39" fmla="*/ 43685 h 1384312"/>
              <a:gd name="connsiteX40" fmla="*/ 0 w 1725864"/>
              <a:gd name="connsiteY40" fmla="*/ 43687 h 1384312"/>
              <a:gd name="connsiteX41" fmla="*/ 66 w 1725864"/>
              <a:gd name="connsiteY41" fmla="*/ 43691 h 1384312"/>
              <a:gd name="connsiteX42" fmla="*/ 307 w 1725864"/>
              <a:gd name="connsiteY42" fmla="*/ 43720 h 1384312"/>
              <a:gd name="connsiteX43" fmla="*/ 1318 w 1725864"/>
              <a:gd name="connsiteY43" fmla="*/ 43834 h 1384312"/>
              <a:gd name="connsiteX44" fmla="*/ 5384 w 1725864"/>
              <a:gd name="connsiteY44" fmla="*/ 44304 h 1384312"/>
              <a:gd name="connsiteX45" fmla="*/ 21140 w 1725864"/>
              <a:gd name="connsiteY45" fmla="*/ 46234 h 1384312"/>
              <a:gd name="connsiteX46" fmla="*/ 79726 w 1725864"/>
              <a:gd name="connsiteY46" fmla="*/ 54233 h 1384312"/>
              <a:gd name="connsiteX47" fmla="*/ 275878 w 1725864"/>
              <a:gd name="connsiteY47" fmla="*/ 88255 h 1384312"/>
              <a:gd name="connsiteX48" fmla="*/ 750192 w 1725864"/>
              <a:gd name="connsiteY48" fmla="*/ 239008 h 1384312"/>
              <a:gd name="connsiteX49" fmla="*/ 770893 w 1725864"/>
              <a:gd name="connsiteY49" fmla="*/ 200230 h 1384312"/>
              <a:gd name="connsiteX50" fmla="*/ 284580 w 1725864"/>
              <a:gd name="connsiteY50" fmla="*/ 45175 h 1384312"/>
              <a:gd name="connsiteX51" fmla="*/ 86055 w 1725864"/>
              <a:gd name="connsiteY51" fmla="*/ 10744 h 1384312"/>
              <a:gd name="connsiteX52" fmla="*/ 26656 w 1725864"/>
              <a:gd name="connsiteY52" fmla="*/ 2628 h 1384312"/>
              <a:gd name="connsiteX53" fmla="*/ 10504 w 1725864"/>
              <a:gd name="connsiteY53" fmla="*/ 655 h 1384312"/>
              <a:gd name="connsiteX54" fmla="*/ 6285 w 1725864"/>
              <a:gd name="connsiteY54" fmla="*/ 165 h 1384312"/>
              <a:gd name="connsiteX55" fmla="*/ 5186 w 1725864"/>
              <a:gd name="connsiteY55" fmla="*/ 42 h 1384312"/>
              <a:gd name="connsiteX56" fmla="*/ 4900 w 1725864"/>
              <a:gd name="connsiteY56" fmla="*/ 11 h 1384312"/>
              <a:gd name="connsiteX57" fmla="*/ 4834 w 1725864"/>
              <a:gd name="connsiteY57" fmla="*/ 2 h 1384312"/>
              <a:gd name="connsiteX58" fmla="*/ 4812 w 1725864"/>
              <a:gd name="connsiteY58" fmla="*/ 0 h 1384312"/>
              <a:gd name="connsiteX59" fmla="*/ 2395 w 1725864"/>
              <a:gd name="connsiteY59" fmla="*/ 21841 h 1384312"/>
              <a:gd name="connsiteX60" fmla="*/ 750192 w 1725864"/>
              <a:gd name="connsiteY60" fmla="*/ 239008 h 1384312"/>
              <a:gd name="connsiteX61" fmla="*/ 1303156 w 1725864"/>
              <a:gd name="connsiteY61" fmla="*/ 716032 h 1384312"/>
              <a:gd name="connsiteX62" fmla="*/ 1338668 w 1725864"/>
              <a:gd name="connsiteY62" fmla="*/ 690118 h 1384312"/>
              <a:gd name="connsiteX63" fmla="*/ 770893 w 1725864"/>
              <a:gd name="connsiteY63" fmla="*/ 200230 h 1384312"/>
              <a:gd name="connsiteX64" fmla="*/ 750192 w 1725864"/>
              <a:gd name="connsiteY64" fmla="*/ 239008 h 1384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725864" h="1384312">
                <a:moveTo>
                  <a:pt x="1320912" y="703075"/>
                </a:moveTo>
                <a:lnTo>
                  <a:pt x="1303156" y="716032"/>
                </a:lnTo>
                <a:lnTo>
                  <a:pt x="1320912" y="703075"/>
                </a:lnTo>
                <a:close/>
                <a:moveTo>
                  <a:pt x="1595779" y="1381465"/>
                </a:moveTo>
                <a:cubicBezTo>
                  <a:pt x="1606349" y="1387436"/>
                  <a:pt x="1619754" y="1383711"/>
                  <a:pt x="1625731" y="1373143"/>
                </a:cubicBezTo>
                <a:lnTo>
                  <a:pt x="1723016" y="1200949"/>
                </a:lnTo>
                <a:cubicBezTo>
                  <a:pt x="1728993" y="1190384"/>
                  <a:pt x="1725257" y="1176979"/>
                  <a:pt x="1714687" y="1171008"/>
                </a:cubicBezTo>
                <a:cubicBezTo>
                  <a:pt x="1704117" y="1165037"/>
                  <a:pt x="1690712" y="1168764"/>
                  <a:pt x="1684757" y="1179330"/>
                </a:cubicBezTo>
                <a:lnTo>
                  <a:pt x="1598262" y="1332390"/>
                </a:lnTo>
                <a:lnTo>
                  <a:pt x="1445204" y="1245911"/>
                </a:lnTo>
                <a:cubicBezTo>
                  <a:pt x="1434634" y="1239940"/>
                  <a:pt x="1421229" y="1243667"/>
                  <a:pt x="1415274" y="1254233"/>
                </a:cubicBezTo>
                <a:cubicBezTo>
                  <a:pt x="1409297" y="1264801"/>
                  <a:pt x="1413011" y="1278206"/>
                  <a:pt x="1423581" y="1284176"/>
                </a:cubicBezTo>
                <a:lnTo>
                  <a:pt x="1595779" y="1381465"/>
                </a:lnTo>
                <a:close/>
                <a:moveTo>
                  <a:pt x="760542" y="219619"/>
                </a:moveTo>
                <a:lnTo>
                  <a:pt x="770893" y="200230"/>
                </a:lnTo>
                <a:lnTo>
                  <a:pt x="760542" y="219619"/>
                </a:lnTo>
                <a:close/>
                <a:moveTo>
                  <a:pt x="1303156" y="716032"/>
                </a:moveTo>
                <a:cubicBezTo>
                  <a:pt x="1384003" y="826769"/>
                  <a:pt x="1454566" y="989180"/>
                  <a:pt x="1505197" y="1125350"/>
                </a:cubicBezTo>
                <a:cubicBezTo>
                  <a:pt x="1530402" y="1193161"/>
                  <a:pt x="1550488" y="1253951"/>
                  <a:pt x="1564244" y="1297783"/>
                </a:cubicBezTo>
                <a:cubicBezTo>
                  <a:pt x="1571145" y="1319693"/>
                  <a:pt x="1576440" y="1337348"/>
                  <a:pt x="1580022" y="1349504"/>
                </a:cubicBezTo>
                <a:cubicBezTo>
                  <a:pt x="1581803" y="1355583"/>
                  <a:pt x="1583165" y="1360285"/>
                  <a:pt x="1584066" y="1363456"/>
                </a:cubicBezTo>
                <a:cubicBezTo>
                  <a:pt x="1584528" y="1365043"/>
                  <a:pt x="1584857" y="1366245"/>
                  <a:pt x="1585099" y="1367045"/>
                </a:cubicBezTo>
                <a:cubicBezTo>
                  <a:pt x="1585209" y="1367445"/>
                  <a:pt x="1585275" y="1367744"/>
                  <a:pt x="1585340" y="1367942"/>
                </a:cubicBezTo>
                <a:cubicBezTo>
                  <a:pt x="1585363" y="1368038"/>
                  <a:pt x="1585385" y="1368111"/>
                  <a:pt x="1585407" y="1368157"/>
                </a:cubicBezTo>
                <a:cubicBezTo>
                  <a:pt x="1585407" y="1368181"/>
                  <a:pt x="1585407" y="1368199"/>
                  <a:pt x="1585407" y="1368208"/>
                </a:cubicBezTo>
                <a:cubicBezTo>
                  <a:pt x="1585407" y="1368212"/>
                  <a:pt x="1585407" y="1368216"/>
                  <a:pt x="1585428" y="1368218"/>
                </a:cubicBezTo>
                <a:cubicBezTo>
                  <a:pt x="1585428" y="1368218"/>
                  <a:pt x="1585428" y="1368218"/>
                  <a:pt x="1606591" y="1362333"/>
                </a:cubicBezTo>
                <a:cubicBezTo>
                  <a:pt x="1627753" y="1356449"/>
                  <a:pt x="1627753" y="1356444"/>
                  <a:pt x="1627753" y="1356440"/>
                </a:cubicBezTo>
                <a:cubicBezTo>
                  <a:pt x="1627753" y="1356435"/>
                  <a:pt x="1627753" y="1356429"/>
                  <a:pt x="1627753" y="1356420"/>
                </a:cubicBezTo>
                <a:cubicBezTo>
                  <a:pt x="1627753" y="1356402"/>
                  <a:pt x="1627753" y="1356380"/>
                  <a:pt x="1627731" y="1356352"/>
                </a:cubicBezTo>
                <a:cubicBezTo>
                  <a:pt x="1627731" y="1356292"/>
                  <a:pt x="1627687" y="1356209"/>
                  <a:pt x="1627665" y="1356097"/>
                </a:cubicBezTo>
                <a:cubicBezTo>
                  <a:pt x="1627599" y="1355877"/>
                  <a:pt x="1627511" y="1355552"/>
                  <a:pt x="1627401" y="1355126"/>
                </a:cubicBezTo>
                <a:cubicBezTo>
                  <a:pt x="1627160" y="1354275"/>
                  <a:pt x="1626808" y="1353020"/>
                  <a:pt x="1626325" y="1351383"/>
                </a:cubicBezTo>
                <a:cubicBezTo>
                  <a:pt x="1625401" y="1348107"/>
                  <a:pt x="1623995" y="1343292"/>
                  <a:pt x="1622193" y="1337099"/>
                </a:cubicBezTo>
                <a:cubicBezTo>
                  <a:pt x="1618545" y="1324712"/>
                  <a:pt x="1613162" y="1306798"/>
                  <a:pt x="1606173" y="1284607"/>
                </a:cubicBezTo>
                <a:cubicBezTo>
                  <a:pt x="1592241" y="1240239"/>
                  <a:pt x="1571914" y="1178710"/>
                  <a:pt x="1546379" y="1110035"/>
                </a:cubicBezTo>
                <a:cubicBezTo>
                  <a:pt x="1495528" y="973233"/>
                  <a:pt x="1423251" y="806016"/>
                  <a:pt x="1338668" y="690118"/>
                </a:cubicBezTo>
                <a:lnTo>
                  <a:pt x="1303156" y="716032"/>
                </a:lnTo>
                <a:close/>
                <a:moveTo>
                  <a:pt x="2395" y="21841"/>
                </a:moveTo>
                <a:cubicBezTo>
                  <a:pt x="0" y="43685"/>
                  <a:pt x="0" y="43685"/>
                  <a:pt x="0" y="43685"/>
                </a:cubicBezTo>
                <a:cubicBezTo>
                  <a:pt x="0" y="43685"/>
                  <a:pt x="0" y="43685"/>
                  <a:pt x="0" y="43687"/>
                </a:cubicBezTo>
                <a:cubicBezTo>
                  <a:pt x="22" y="43687"/>
                  <a:pt x="44" y="43689"/>
                  <a:pt x="66" y="43691"/>
                </a:cubicBezTo>
                <a:cubicBezTo>
                  <a:pt x="110" y="43698"/>
                  <a:pt x="198" y="43707"/>
                  <a:pt x="307" y="43720"/>
                </a:cubicBezTo>
                <a:cubicBezTo>
                  <a:pt x="527" y="43744"/>
                  <a:pt x="857" y="43784"/>
                  <a:pt x="1318" y="43834"/>
                </a:cubicBezTo>
                <a:cubicBezTo>
                  <a:pt x="2219" y="43937"/>
                  <a:pt x="3582" y="44093"/>
                  <a:pt x="5384" y="44304"/>
                </a:cubicBezTo>
                <a:cubicBezTo>
                  <a:pt x="8966" y="44726"/>
                  <a:pt x="14284" y="45366"/>
                  <a:pt x="21140" y="46234"/>
                </a:cubicBezTo>
                <a:cubicBezTo>
                  <a:pt x="34897" y="47970"/>
                  <a:pt x="54872" y="50611"/>
                  <a:pt x="79726" y="54233"/>
                </a:cubicBezTo>
                <a:cubicBezTo>
                  <a:pt x="129412" y="61478"/>
                  <a:pt x="198459" y="72633"/>
                  <a:pt x="275878" y="88255"/>
                </a:cubicBezTo>
                <a:cubicBezTo>
                  <a:pt x="431331" y="119625"/>
                  <a:pt x="618208" y="168581"/>
                  <a:pt x="750192" y="239008"/>
                </a:cubicBezTo>
                <a:lnTo>
                  <a:pt x="770893" y="200230"/>
                </a:lnTo>
                <a:cubicBezTo>
                  <a:pt x="632910" y="126615"/>
                  <a:pt x="440714" y="76683"/>
                  <a:pt x="284580" y="45175"/>
                </a:cubicBezTo>
                <a:cubicBezTo>
                  <a:pt x="206216" y="29357"/>
                  <a:pt x="136335" y="18075"/>
                  <a:pt x="86055" y="10744"/>
                </a:cubicBezTo>
                <a:cubicBezTo>
                  <a:pt x="60915" y="7076"/>
                  <a:pt x="40654" y="4395"/>
                  <a:pt x="26656" y="2628"/>
                </a:cubicBezTo>
                <a:cubicBezTo>
                  <a:pt x="19646" y="1745"/>
                  <a:pt x="14218" y="1090"/>
                  <a:pt x="10504" y="655"/>
                </a:cubicBezTo>
                <a:cubicBezTo>
                  <a:pt x="8658" y="437"/>
                  <a:pt x="7252" y="275"/>
                  <a:pt x="6285" y="165"/>
                </a:cubicBezTo>
                <a:cubicBezTo>
                  <a:pt x="5801" y="110"/>
                  <a:pt x="5450" y="70"/>
                  <a:pt x="5186" y="42"/>
                </a:cubicBezTo>
                <a:cubicBezTo>
                  <a:pt x="5076" y="29"/>
                  <a:pt x="4966" y="18"/>
                  <a:pt x="4900" y="11"/>
                </a:cubicBezTo>
                <a:cubicBezTo>
                  <a:pt x="4879" y="7"/>
                  <a:pt x="4856" y="4"/>
                  <a:pt x="4834" y="2"/>
                </a:cubicBezTo>
                <a:cubicBezTo>
                  <a:pt x="4812" y="0"/>
                  <a:pt x="4812" y="0"/>
                  <a:pt x="4812" y="0"/>
                </a:cubicBezTo>
                <a:cubicBezTo>
                  <a:pt x="4812" y="-2"/>
                  <a:pt x="4790" y="-2"/>
                  <a:pt x="2395" y="21841"/>
                </a:cubicBezTo>
                <a:close/>
                <a:moveTo>
                  <a:pt x="750192" y="239008"/>
                </a:moveTo>
                <a:cubicBezTo>
                  <a:pt x="1002424" y="373584"/>
                  <a:pt x="1134804" y="485386"/>
                  <a:pt x="1303156" y="716032"/>
                </a:cubicBezTo>
                <a:lnTo>
                  <a:pt x="1338668" y="690118"/>
                </a:lnTo>
                <a:cubicBezTo>
                  <a:pt x="1166206" y="453864"/>
                  <a:pt x="1028663" y="337771"/>
                  <a:pt x="770893" y="200230"/>
                </a:cubicBezTo>
                <a:lnTo>
                  <a:pt x="750192" y="239008"/>
                </a:lnTo>
                <a:close/>
              </a:path>
            </a:pathLst>
          </a:custGeom>
          <a:solidFill>
            <a:srgbClr val="000000"/>
          </a:solidFill>
          <a:ln w="2197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7CAF130-DB7E-7A33-3667-DF7030D88AB1}"/>
              </a:ext>
            </a:extLst>
          </p:cNvPr>
          <p:cNvSpPr/>
          <p:nvPr/>
        </p:nvSpPr>
        <p:spPr>
          <a:xfrm>
            <a:off x="3157787" y="2129656"/>
            <a:ext cx="1611335" cy="630348"/>
          </a:xfrm>
          <a:custGeom>
            <a:avLst/>
            <a:gdLst>
              <a:gd name="connsiteX0" fmla="*/ 51317 w 1611335"/>
              <a:gd name="connsiteY0" fmla="*/ 630349 h 630348"/>
              <a:gd name="connsiteX1" fmla="*/ 0 w 1611335"/>
              <a:gd name="connsiteY1" fmla="*/ 477662 h 630348"/>
              <a:gd name="connsiteX2" fmla="*/ 23122 w 1611335"/>
              <a:gd name="connsiteY2" fmla="*/ 469892 h 630348"/>
              <a:gd name="connsiteX3" fmla="*/ 80005 w 1611335"/>
              <a:gd name="connsiteY3" fmla="*/ 541883 h 630348"/>
              <a:gd name="connsiteX4" fmla="*/ 101759 w 1611335"/>
              <a:gd name="connsiteY4" fmla="*/ 570044 h 630348"/>
              <a:gd name="connsiteX5" fmla="*/ 102592 w 1611335"/>
              <a:gd name="connsiteY5" fmla="*/ 569763 h 630348"/>
              <a:gd name="connsiteX6" fmla="*/ 102504 w 1611335"/>
              <a:gd name="connsiteY6" fmla="*/ 534323 h 630348"/>
              <a:gd name="connsiteX7" fmla="*/ 103943 w 1611335"/>
              <a:gd name="connsiteY7" fmla="*/ 442728 h 630348"/>
              <a:gd name="connsiteX8" fmla="*/ 127272 w 1611335"/>
              <a:gd name="connsiteY8" fmla="*/ 434887 h 630348"/>
              <a:gd name="connsiteX9" fmla="*/ 178591 w 1611335"/>
              <a:gd name="connsiteY9" fmla="*/ 587572 h 630348"/>
              <a:gd name="connsiteX10" fmla="*/ 160677 w 1611335"/>
              <a:gd name="connsiteY10" fmla="*/ 593593 h 630348"/>
              <a:gd name="connsiteX11" fmla="*/ 132322 w 1611335"/>
              <a:gd name="connsiteY11" fmla="*/ 509232 h 630348"/>
              <a:gd name="connsiteX12" fmla="*/ 119629 w 1611335"/>
              <a:gd name="connsiteY12" fmla="*/ 463189 h 630348"/>
              <a:gd name="connsiteX13" fmla="*/ 118587 w 1611335"/>
              <a:gd name="connsiteY13" fmla="*/ 463539 h 630348"/>
              <a:gd name="connsiteX14" fmla="*/ 118198 w 1611335"/>
              <a:gd name="connsiteY14" fmla="*/ 502387 h 630348"/>
              <a:gd name="connsiteX15" fmla="*/ 115988 w 1611335"/>
              <a:gd name="connsiteY15" fmla="*/ 591690 h 630348"/>
              <a:gd name="connsiteX16" fmla="*/ 103073 w 1611335"/>
              <a:gd name="connsiteY16" fmla="*/ 596030 h 630348"/>
              <a:gd name="connsiteX17" fmla="*/ 47376 w 1611335"/>
              <a:gd name="connsiteY17" fmla="*/ 526190 h 630348"/>
              <a:gd name="connsiteX18" fmla="*/ 23601 w 1611335"/>
              <a:gd name="connsiteY18" fmla="*/ 495465 h 630348"/>
              <a:gd name="connsiteX19" fmla="*/ 22769 w 1611335"/>
              <a:gd name="connsiteY19" fmla="*/ 495744 h 630348"/>
              <a:gd name="connsiteX20" fmla="*/ 40461 w 1611335"/>
              <a:gd name="connsiteY20" fmla="*/ 540105 h 630348"/>
              <a:gd name="connsiteX21" fmla="*/ 68816 w 1611335"/>
              <a:gd name="connsiteY21" fmla="*/ 624468 h 630348"/>
              <a:gd name="connsiteX22" fmla="*/ 51317 w 1611335"/>
              <a:gd name="connsiteY22" fmla="*/ 630349 h 630348"/>
              <a:gd name="connsiteX23" fmla="*/ 263627 w 1611335"/>
              <a:gd name="connsiteY23" fmla="*/ 562239 h 630348"/>
              <a:gd name="connsiteX24" fmla="*/ 191251 w 1611335"/>
              <a:gd name="connsiteY24" fmla="*/ 520723 h 630348"/>
              <a:gd name="connsiteX25" fmla="*/ 223719 w 1611335"/>
              <a:gd name="connsiteY25" fmla="*/ 443506 h 630348"/>
              <a:gd name="connsiteX26" fmla="*/ 296027 w 1611335"/>
              <a:gd name="connsiteY26" fmla="*/ 485508 h 630348"/>
              <a:gd name="connsiteX27" fmla="*/ 263627 w 1611335"/>
              <a:gd name="connsiteY27" fmla="*/ 562239 h 630348"/>
              <a:gd name="connsiteX28" fmla="*/ 258304 w 1611335"/>
              <a:gd name="connsiteY28" fmla="*/ 546408 h 630348"/>
              <a:gd name="connsiteX29" fmla="*/ 276447 w 1611335"/>
              <a:gd name="connsiteY29" fmla="*/ 492089 h 630348"/>
              <a:gd name="connsiteX30" fmla="*/ 229040 w 1611335"/>
              <a:gd name="connsiteY30" fmla="*/ 459337 h 630348"/>
              <a:gd name="connsiteX31" fmla="*/ 210831 w 1611335"/>
              <a:gd name="connsiteY31" fmla="*/ 514141 h 630348"/>
              <a:gd name="connsiteX32" fmla="*/ 258304 w 1611335"/>
              <a:gd name="connsiteY32" fmla="*/ 546408 h 630348"/>
              <a:gd name="connsiteX33" fmla="*/ 384326 w 1611335"/>
              <a:gd name="connsiteY33" fmla="*/ 521670 h 630348"/>
              <a:gd name="connsiteX34" fmla="*/ 317782 w 1611335"/>
              <a:gd name="connsiteY34" fmla="*/ 478196 h 630348"/>
              <a:gd name="connsiteX35" fmla="*/ 346919 w 1611335"/>
              <a:gd name="connsiteY35" fmla="*/ 402098 h 630348"/>
              <a:gd name="connsiteX36" fmla="*/ 382992 w 1611335"/>
              <a:gd name="connsiteY36" fmla="*/ 404579 h 630348"/>
              <a:gd name="connsiteX37" fmla="*/ 375577 w 1611335"/>
              <a:gd name="connsiteY37" fmla="*/ 385280 h 630348"/>
              <a:gd name="connsiteX38" fmla="*/ 361014 w 1611335"/>
              <a:gd name="connsiteY38" fmla="*/ 341952 h 630348"/>
              <a:gd name="connsiteX39" fmla="*/ 379970 w 1611335"/>
              <a:gd name="connsiteY39" fmla="*/ 335581 h 630348"/>
              <a:gd name="connsiteX40" fmla="*/ 435629 w 1611335"/>
              <a:gd name="connsiteY40" fmla="*/ 501182 h 630348"/>
              <a:gd name="connsiteX41" fmla="*/ 420007 w 1611335"/>
              <a:gd name="connsiteY41" fmla="*/ 506432 h 630348"/>
              <a:gd name="connsiteX42" fmla="*/ 413858 w 1611335"/>
              <a:gd name="connsiteY42" fmla="*/ 493663 h 630348"/>
              <a:gd name="connsiteX43" fmla="*/ 413443 w 1611335"/>
              <a:gd name="connsiteY43" fmla="*/ 493801 h 630348"/>
              <a:gd name="connsiteX44" fmla="*/ 384326 w 1611335"/>
              <a:gd name="connsiteY44" fmla="*/ 521670 h 630348"/>
              <a:gd name="connsiteX45" fmla="*/ 383100 w 1611335"/>
              <a:gd name="connsiteY45" fmla="*/ 504230 h 630348"/>
              <a:gd name="connsiteX46" fmla="*/ 407081 w 1611335"/>
              <a:gd name="connsiteY46" fmla="*/ 479016 h 630348"/>
              <a:gd name="connsiteX47" fmla="*/ 387130 w 1611335"/>
              <a:gd name="connsiteY47" fmla="*/ 419650 h 630348"/>
              <a:gd name="connsiteX48" fmla="*/ 355365 w 1611335"/>
              <a:gd name="connsiteY48" fmla="*/ 416879 h 630348"/>
              <a:gd name="connsiteX49" fmla="*/ 337501 w 1611335"/>
              <a:gd name="connsiteY49" fmla="*/ 471336 h 630348"/>
              <a:gd name="connsiteX50" fmla="*/ 383100 w 1611335"/>
              <a:gd name="connsiteY50" fmla="*/ 504230 h 630348"/>
              <a:gd name="connsiteX51" fmla="*/ 520788 w 1611335"/>
              <a:gd name="connsiteY51" fmla="*/ 475805 h 630348"/>
              <a:gd name="connsiteX52" fmla="*/ 446747 w 1611335"/>
              <a:gd name="connsiteY52" fmla="*/ 434850 h 630348"/>
              <a:gd name="connsiteX53" fmla="*/ 477549 w 1611335"/>
              <a:gd name="connsiteY53" fmla="*/ 358194 h 630348"/>
              <a:gd name="connsiteX54" fmla="*/ 540394 w 1611335"/>
              <a:gd name="connsiteY54" fmla="*/ 396189 h 630348"/>
              <a:gd name="connsiteX55" fmla="*/ 543203 w 1611335"/>
              <a:gd name="connsiteY55" fmla="*/ 407300 h 630348"/>
              <a:gd name="connsiteX56" fmla="*/ 466964 w 1611335"/>
              <a:gd name="connsiteY56" fmla="*/ 432925 h 630348"/>
              <a:gd name="connsiteX57" fmla="*/ 517968 w 1611335"/>
              <a:gd name="connsiteY57" fmla="*/ 459829 h 630348"/>
              <a:gd name="connsiteX58" fmla="*/ 543009 w 1611335"/>
              <a:gd name="connsiteY58" fmla="*/ 441214 h 630348"/>
              <a:gd name="connsiteX59" fmla="*/ 554153 w 1611335"/>
              <a:gd name="connsiteY59" fmla="*/ 451608 h 630348"/>
              <a:gd name="connsiteX60" fmla="*/ 520788 w 1611335"/>
              <a:gd name="connsiteY60" fmla="*/ 475805 h 630348"/>
              <a:gd name="connsiteX61" fmla="*/ 462134 w 1611335"/>
              <a:gd name="connsiteY61" fmla="*/ 419245 h 630348"/>
              <a:gd name="connsiteX62" fmla="*/ 522750 w 1611335"/>
              <a:gd name="connsiteY62" fmla="*/ 398872 h 630348"/>
              <a:gd name="connsiteX63" fmla="*/ 482867 w 1611335"/>
              <a:gd name="connsiteY63" fmla="*/ 373330 h 630348"/>
              <a:gd name="connsiteX64" fmla="*/ 462134 w 1611335"/>
              <a:gd name="connsiteY64" fmla="*/ 419245 h 630348"/>
              <a:gd name="connsiteX65" fmla="*/ 610506 w 1611335"/>
              <a:gd name="connsiteY65" fmla="*/ 445651 h 630348"/>
              <a:gd name="connsiteX66" fmla="*/ 581967 w 1611335"/>
              <a:gd name="connsiteY66" fmla="*/ 426959 h 630348"/>
              <a:gd name="connsiteX67" fmla="*/ 533870 w 1611335"/>
              <a:gd name="connsiteY67" fmla="*/ 283856 h 630348"/>
              <a:gd name="connsiteX68" fmla="*/ 552826 w 1611335"/>
              <a:gd name="connsiteY68" fmla="*/ 277485 h 630348"/>
              <a:gd name="connsiteX69" fmla="*/ 601343 w 1611335"/>
              <a:gd name="connsiteY69" fmla="*/ 421839 h 630348"/>
              <a:gd name="connsiteX70" fmla="*/ 609559 w 1611335"/>
              <a:gd name="connsiteY70" fmla="*/ 428350 h 630348"/>
              <a:gd name="connsiteX71" fmla="*/ 613376 w 1611335"/>
              <a:gd name="connsiteY71" fmla="*/ 426603 h 630348"/>
              <a:gd name="connsiteX72" fmla="*/ 620778 w 1611335"/>
              <a:gd name="connsiteY72" fmla="*/ 440344 h 630348"/>
              <a:gd name="connsiteX73" fmla="*/ 610506 w 1611335"/>
              <a:gd name="connsiteY73" fmla="*/ 445651 h 630348"/>
              <a:gd name="connsiteX74" fmla="*/ 743558 w 1611335"/>
              <a:gd name="connsiteY74" fmla="*/ 397688 h 630348"/>
              <a:gd name="connsiteX75" fmla="*/ 692239 w 1611335"/>
              <a:gd name="connsiteY75" fmla="*/ 245001 h 630348"/>
              <a:gd name="connsiteX76" fmla="*/ 711612 w 1611335"/>
              <a:gd name="connsiteY76" fmla="*/ 238492 h 630348"/>
              <a:gd name="connsiteX77" fmla="*/ 762929 w 1611335"/>
              <a:gd name="connsiteY77" fmla="*/ 391176 h 630348"/>
              <a:gd name="connsiteX78" fmla="*/ 743558 w 1611335"/>
              <a:gd name="connsiteY78" fmla="*/ 397688 h 630348"/>
              <a:gd name="connsiteX79" fmla="*/ 802918 w 1611335"/>
              <a:gd name="connsiteY79" fmla="*/ 377736 h 630348"/>
              <a:gd name="connsiteX80" fmla="*/ 764900 w 1611335"/>
              <a:gd name="connsiteY80" fmla="*/ 264630 h 630348"/>
              <a:gd name="connsiteX81" fmla="*/ 780316 w 1611335"/>
              <a:gd name="connsiteY81" fmla="*/ 259448 h 630348"/>
              <a:gd name="connsiteX82" fmla="*/ 787722 w 1611335"/>
              <a:gd name="connsiteY82" fmla="*/ 275274 h 630348"/>
              <a:gd name="connsiteX83" fmla="*/ 788346 w 1611335"/>
              <a:gd name="connsiteY83" fmla="*/ 275063 h 630348"/>
              <a:gd name="connsiteX84" fmla="*/ 819817 w 1611335"/>
              <a:gd name="connsiteY84" fmla="*/ 243158 h 630348"/>
              <a:gd name="connsiteX85" fmla="*/ 869237 w 1611335"/>
              <a:gd name="connsiteY85" fmla="*/ 275696 h 630348"/>
              <a:gd name="connsiteX86" fmla="*/ 893319 w 1611335"/>
              <a:gd name="connsiteY86" fmla="*/ 347353 h 630348"/>
              <a:gd name="connsiteX87" fmla="*/ 874157 w 1611335"/>
              <a:gd name="connsiteY87" fmla="*/ 353794 h 630348"/>
              <a:gd name="connsiteX88" fmla="*/ 850912 w 1611335"/>
              <a:gd name="connsiteY88" fmla="*/ 284638 h 630348"/>
              <a:gd name="connsiteX89" fmla="*/ 819307 w 1611335"/>
              <a:gd name="connsiteY89" fmla="*/ 261645 h 630348"/>
              <a:gd name="connsiteX90" fmla="*/ 794288 w 1611335"/>
              <a:gd name="connsiteY90" fmla="*/ 289295 h 630348"/>
              <a:gd name="connsiteX91" fmla="*/ 821871 w 1611335"/>
              <a:gd name="connsiteY91" fmla="*/ 371366 h 630348"/>
              <a:gd name="connsiteX92" fmla="*/ 802918 w 1611335"/>
              <a:gd name="connsiteY92" fmla="*/ 377736 h 630348"/>
              <a:gd name="connsiteX93" fmla="*/ 932969 w 1611335"/>
              <a:gd name="connsiteY93" fmla="*/ 334025 h 630348"/>
              <a:gd name="connsiteX94" fmla="*/ 888863 w 1611335"/>
              <a:gd name="connsiteY94" fmla="*/ 202796 h 630348"/>
              <a:gd name="connsiteX95" fmla="*/ 909451 w 1611335"/>
              <a:gd name="connsiteY95" fmla="*/ 154377 h 630348"/>
              <a:gd name="connsiteX96" fmla="*/ 929460 w 1611335"/>
              <a:gd name="connsiteY96" fmla="*/ 151826 h 630348"/>
              <a:gd name="connsiteX97" fmla="*/ 930403 w 1611335"/>
              <a:gd name="connsiteY97" fmla="*/ 167738 h 630348"/>
              <a:gd name="connsiteX98" fmla="*/ 916508 w 1611335"/>
              <a:gd name="connsiteY98" fmla="*/ 169162 h 630348"/>
              <a:gd name="connsiteX99" fmla="*/ 907959 w 1611335"/>
              <a:gd name="connsiteY99" fmla="*/ 196840 h 630348"/>
              <a:gd name="connsiteX100" fmla="*/ 951925 w 1611335"/>
              <a:gd name="connsiteY100" fmla="*/ 327655 h 630348"/>
              <a:gd name="connsiteX101" fmla="*/ 932969 w 1611335"/>
              <a:gd name="connsiteY101" fmla="*/ 334025 h 630348"/>
              <a:gd name="connsiteX102" fmla="*/ 884720 w 1611335"/>
              <a:gd name="connsiteY102" fmla="*/ 241514 h 630348"/>
              <a:gd name="connsiteX103" fmla="*/ 879961 w 1611335"/>
              <a:gd name="connsiteY103" fmla="*/ 227349 h 630348"/>
              <a:gd name="connsiteX104" fmla="*/ 895996 w 1611335"/>
              <a:gd name="connsiteY104" fmla="*/ 220567 h 630348"/>
              <a:gd name="connsiteX105" fmla="*/ 938074 w 1611335"/>
              <a:gd name="connsiteY105" fmla="*/ 206426 h 630348"/>
              <a:gd name="connsiteX106" fmla="*/ 943254 w 1611335"/>
              <a:gd name="connsiteY106" fmla="*/ 221839 h 630348"/>
              <a:gd name="connsiteX107" fmla="*/ 884720 w 1611335"/>
              <a:gd name="connsiteY107" fmla="*/ 241514 h 630348"/>
              <a:gd name="connsiteX108" fmla="*/ 1041543 w 1611335"/>
              <a:gd name="connsiteY108" fmla="*/ 300781 h 630348"/>
              <a:gd name="connsiteX109" fmla="*/ 967501 w 1611335"/>
              <a:gd name="connsiteY109" fmla="*/ 259826 h 630348"/>
              <a:gd name="connsiteX110" fmla="*/ 998304 w 1611335"/>
              <a:gd name="connsiteY110" fmla="*/ 183167 h 630348"/>
              <a:gd name="connsiteX111" fmla="*/ 1061151 w 1611335"/>
              <a:gd name="connsiteY111" fmla="*/ 221162 h 630348"/>
              <a:gd name="connsiteX112" fmla="*/ 1063958 w 1611335"/>
              <a:gd name="connsiteY112" fmla="*/ 232275 h 630348"/>
              <a:gd name="connsiteX113" fmla="*/ 987719 w 1611335"/>
              <a:gd name="connsiteY113" fmla="*/ 257899 h 630348"/>
              <a:gd name="connsiteX114" fmla="*/ 1038723 w 1611335"/>
              <a:gd name="connsiteY114" fmla="*/ 284805 h 630348"/>
              <a:gd name="connsiteX115" fmla="*/ 1063764 w 1611335"/>
              <a:gd name="connsiteY115" fmla="*/ 266188 h 630348"/>
              <a:gd name="connsiteX116" fmla="*/ 1074910 w 1611335"/>
              <a:gd name="connsiteY116" fmla="*/ 276584 h 630348"/>
              <a:gd name="connsiteX117" fmla="*/ 1041543 w 1611335"/>
              <a:gd name="connsiteY117" fmla="*/ 300781 h 630348"/>
              <a:gd name="connsiteX118" fmla="*/ 982891 w 1611335"/>
              <a:gd name="connsiteY118" fmla="*/ 244221 h 630348"/>
              <a:gd name="connsiteX119" fmla="*/ 1043507 w 1611335"/>
              <a:gd name="connsiteY119" fmla="*/ 223848 h 630348"/>
              <a:gd name="connsiteX120" fmla="*/ 1003624 w 1611335"/>
              <a:gd name="connsiteY120" fmla="*/ 198304 h 630348"/>
              <a:gd name="connsiteX121" fmla="*/ 982891 w 1611335"/>
              <a:gd name="connsiteY121" fmla="*/ 244221 h 630348"/>
              <a:gd name="connsiteX122" fmla="*/ 1110284 w 1611335"/>
              <a:gd name="connsiteY122" fmla="*/ 274431 h 630348"/>
              <a:gd name="connsiteX123" fmla="*/ 1072269 w 1611335"/>
              <a:gd name="connsiteY123" fmla="*/ 161322 h 630348"/>
              <a:gd name="connsiteX124" fmla="*/ 1087684 w 1611335"/>
              <a:gd name="connsiteY124" fmla="*/ 156142 h 630348"/>
              <a:gd name="connsiteX125" fmla="*/ 1096490 w 1611335"/>
              <a:gd name="connsiteY125" fmla="*/ 176133 h 630348"/>
              <a:gd name="connsiteX126" fmla="*/ 1097114 w 1611335"/>
              <a:gd name="connsiteY126" fmla="*/ 175924 h 630348"/>
              <a:gd name="connsiteX127" fmla="*/ 1121350 w 1611335"/>
              <a:gd name="connsiteY127" fmla="*/ 141812 h 630348"/>
              <a:gd name="connsiteX128" fmla="*/ 1134204 w 1611335"/>
              <a:gd name="connsiteY128" fmla="*/ 140043 h 630348"/>
              <a:gd name="connsiteX129" fmla="*/ 1136263 w 1611335"/>
              <a:gd name="connsiteY129" fmla="*/ 157898 h 630348"/>
              <a:gd name="connsiteX130" fmla="*/ 1124592 w 1611335"/>
              <a:gd name="connsiteY130" fmla="*/ 159733 h 630348"/>
              <a:gd name="connsiteX131" fmla="*/ 1104876 w 1611335"/>
              <a:gd name="connsiteY131" fmla="*/ 195570 h 630348"/>
              <a:gd name="connsiteX132" fmla="*/ 1129239 w 1611335"/>
              <a:gd name="connsiteY132" fmla="*/ 268060 h 630348"/>
              <a:gd name="connsiteX133" fmla="*/ 1110284 w 1611335"/>
              <a:gd name="connsiteY133" fmla="*/ 274431 h 630348"/>
              <a:gd name="connsiteX134" fmla="*/ 1234789 w 1611335"/>
              <a:gd name="connsiteY134" fmla="*/ 235829 h 630348"/>
              <a:gd name="connsiteX135" fmla="*/ 1160752 w 1611335"/>
              <a:gd name="connsiteY135" fmla="*/ 194873 h 630348"/>
              <a:gd name="connsiteX136" fmla="*/ 1191563 w 1611335"/>
              <a:gd name="connsiteY136" fmla="*/ 118217 h 630348"/>
              <a:gd name="connsiteX137" fmla="*/ 1254391 w 1611335"/>
              <a:gd name="connsiteY137" fmla="*/ 156212 h 630348"/>
              <a:gd name="connsiteX138" fmla="*/ 1257204 w 1611335"/>
              <a:gd name="connsiteY138" fmla="*/ 167323 h 630348"/>
              <a:gd name="connsiteX139" fmla="*/ 1180969 w 1611335"/>
              <a:gd name="connsiteY139" fmla="*/ 192948 h 630348"/>
              <a:gd name="connsiteX140" fmla="*/ 1231976 w 1611335"/>
              <a:gd name="connsiteY140" fmla="*/ 219853 h 630348"/>
              <a:gd name="connsiteX141" fmla="*/ 1257006 w 1611335"/>
              <a:gd name="connsiteY141" fmla="*/ 201237 h 630348"/>
              <a:gd name="connsiteX142" fmla="*/ 1268147 w 1611335"/>
              <a:gd name="connsiteY142" fmla="*/ 211632 h 630348"/>
              <a:gd name="connsiteX143" fmla="*/ 1234789 w 1611335"/>
              <a:gd name="connsiteY143" fmla="*/ 235829 h 630348"/>
              <a:gd name="connsiteX144" fmla="*/ 1176139 w 1611335"/>
              <a:gd name="connsiteY144" fmla="*/ 179269 h 630348"/>
              <a:gd name="connsiteX145" fmla="*/ 1236745 w 1611335"/>
              <a:gd name="connsiteY145" fmla="*/ 158896 h 630348"/>
              <a:gd name="connsiteX146" fmla="*/ 1196882 w 1611335"/>
              <a:gd name="connsiteY146" fmla="*/ 133354 h 630348"/>
              <a:gd name="connsiteX147" fmla="*/ 1176139 w 1611335"/>
              <a:gd name="connsiteY147" fmla="*/ 179269 h 630348"/>
              <a:gd name="connsiteX148" fmla="*/ 1303528 w 1611335"/>
              <a:gd name="connsiteY148" fmla="*/ 209480 h 630348"/>
              <a:gd name="connsiteX149" fmla="*/ 1265510 w 1611335"/>
              <a:gd name="connsiteY149" fmla="*/ 96371 h 630348"/>
              <a:gd name="connsiteX150" fmla="*/ 1280937 w 1611335"/>
              <a:gd name="connsiteY150" fmla="*/ 91192 h 630348"/>
              <a:gd name="connsiteX151" fmla="*/ 1288343 w 1611335"/>
              <a:gd name="connsiteY151" fmla="*/ 107016 h 630348"/>
              <a:gd name="connsiteX152" fmla="*/ 1288958 w 1611335"/>
              <a:gd name="connsiteY152" fmla="*/ 106807 h 630348"/>
              <a:gd name="connsiteX153" fmla="*/ 1320427 w 1611335"/>
              <a:gd name="connsiteY153" fmla="*/ 74902 h 630348"/>
              <a:gd name="connsiteX154" fmla="*/ 1369849 w 1611335"/>
              <a:gd name="connsiteY154" fmla="*/ 107440 h 630348"/>
              <a:gd name="connsiteX155" fmla="*/ 1393934 w 1611335"/>
              <a:gd name="connsiteY155" fmla="*/ 179095 h 630348"/>
              <a:gd name="connsiteX156" fmla="*/ 1374772 w 1611335"/>
              <a:gd name="connsiteY156" fmla="*/ 185536 h 630348"/>
              <a:gd name="connsiteX157" fmla="*/ 1351522 w 1611335"/>
              <a:gd name="connsiteY157" fmla="*/ 116380 h 630348"/>
              <a:gd name="connsiteX158" fmla="*/ 1319921 w 1611335"/>
              <a:gd name="connsiteY158" fmla="*/ 93387 h 630348"/>
              <a:gd name="connsiteX159" fmla="*/ 1294913 w 1611335"/>
              <a:gd name="connsiteY159" fmla="*/ 121039 h 630348"/>
              <a:gd name="connsiteX160" fmla="*/ 1322492 w 1611335"/>
              <a:gd name="connsiteY160" fmla="*/ 203110 h 630348"/>
              <a:gd name="connsiteX161" fmla="*/ 1303528 w 1611335"/>
              <a:gd name="connsiteY161" fmla="*/ 209480 h 630348"/>
              <a:gd name="connsiteX162" fmla="*/ 1476012 w 1611335"/>
              <a:gd name="connsiteY162" fmla="*/ 154753 h 630348"/>
              <a:gd name="connsiteX163" fmla="*/ 1403229 w 1611335"/>
              <a:gd name="connsiteY163" fmla="*/ 113378 h 630348"/>
              <a:gd name="connsiteX164" fmla="*/ 1437577 w 1611335"/>
              <a:gd name="connsiteY164" fmla="*/ 35531 h 630348"/>
              <a:gd name="connsiteX165" fmla="*/ 1475177 w 1611335"/>
              <a:gd name="connsiteY165" fmla="*/ 37730 h 630348"/>
              <a:gd name="connsiteX166" fmla="*/ 1469793 w 1611335"/>
              <a:gd name="connsiteY166" fmla="*/ 53449 h 630348"/>
              <a:gd name="connsiteX167" fmla="*/ 1443928 w 1611335"/>
              <a:gd name="connsiteY167" fmla="*/ 51012 h 630348"/>
              <a:gd name="connsiteX168" fmla="*/ 1422809 w 1611335"/>
              <a:gd name="connsiteY168" fmla="*/ 106797 h 630348"/>
              <a:gd name="connsiteX169" fmla="*/ 1472583 w 1611335"/>
              <a:gd name="connsiteY169" fmla="*/ 138291 h 630348"/>
              <a:gd name="connsiteX170" fmla="*/ 1495460 w 1611335"/>
              <a:gd name="connsiteY170" fmla="*/ 118083 h 630348"/>
              <a:gd name="connsiteX171" fmla="*/ 1507854 w 1611335"/>
              <a:gd name="connsiteY171" fmla="*/ 128058 h 630348"/>
              <a:gd name="connsiteX172" fmla="*/ 1476012 w 1611335"/>
              <a:gd name="connsiteY172" fmla="*/ 154753 h 630348"/>
              <a:gd name="connsiteX173" fmla="*/ 1577955 w 1611335"/>
              <a:gd name="connsiteY173" fmla="*/ 120489 h 630348"/>
              <a:gd name="connsiteX174" fmla="*/ 1503920 w 1611335"/>
              <a:gd name="connsiteY174" fmla="*/ 79534 h 630348"/>
              <a:gd name="connsiteX175" fmla="*/ 1534730 w 1611335"/>
              <a:gd name="connsiteY175" fmla="*/ 2878 h 630348"/>
              <a:gd name="connsiteX176" fmla="*/ 1597579 w 1611335"/>
              <a:gd name="connsiteY176" fmla="*/ 40873 h 630348"/>
              <a:gd name="connsiteX177" fmla="*/ 1600370 w 1611335"/>
              <a:gd name="connsiteY177" fmla="*/ 51984 h 630348"/>
              <a:gd name="connsiteX178" fmla="*/ 1524137 w 1611335"/>
              <a:gd name="connsiteY178" fmla="*/ 77609 h 630348"/>
              <a:gd name="connsiteX179" fmla="*/ 1575142 w 1611335"/>
              <a:gd name="connsiteY179" fmla="*/ 104513 h 630348"/>
              <a:gd name="connsiteX180" fmla="*/ 1600194 w 1611335"/>
              <a:gd name="connsiteY180" fmla="*/ 85898 h 630348"/>
              <a:gd name="connsiteX181" fmla="*/ 1611335 w 1611335"/>
              <a:gd name="connsiteY181" fmla="*/ 96292 h 630348"/>
              <a:gd name="connsiteX182" fmla="*/ 1577955 w 1611335"/>
              <a:gd name="connsiteY182" fmla="*/ 120489 h 630348"/>
              <a:gd name="connsiteX183" fmla="*/ 1519303 w 1611335"/>
              <a:gd name="connsiteY183" fmla="*/ 63929 h 630348"/>
              <a:gd name="connsiteX184" fmla="*/ 1579933 w 1611335"/>
              <a:gd name="connsiteY184" fmla="*/ 43558 h 630348"/>
              <a:gd name="connsiteX185" fmla="*/ 1540048 w 1611335"/>
              <a:gd name="connsiteY185" fmla="*/ 18014 h 630348"/>
              <a:gd name="connsiteX186" fmla="*/ 1519303 w 1611335"/>
              <a:gd name="connsiteY186" fmla="*/ 63929 h 630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611335" h="630348">
                <a:moveTo>
                  <a:pt x="51317" y="630349"/>
                </a:moveTo>
                <a:lnTo>
                  <a:pt x="0" y="477662"/>
                </a:lnTo>
                <a:lnTo>
                  <a:pt x="23122" y="469892"/>
                </a:lnTo>
                <a:lnTo>
                  <a:pt x="80005" y="541883"/>
                </a:lnTo>
                <a:cubicBezTo>
                  <a:pt x="87257" y="551038"/>
                  <a:pt x="94368" y="560472"/>
                  <a:pt x="101759" y="570044"/>
                </a:cubicBezTo>
                <a:lnTo>
                  <a:pt x="102592" y="569763"/>
                </a:lnTo>
                <a:cubicBezTo>
                  <a:pt x="102699" y="557672"/>
                  <a:pt x="102462" y="545929"/>
                  <a:pt x="102504" y="534323"/>
                </a:cubicBezTo>
                <a:lnTo>
                  <a:pt x="103943" y="442728"/>
                </a:lnTo>
                <a:lnTo>
                  <a:pt x="127272" y="434887"/>
                </a:lnTo>
                <a:lnTo>
                  <a:pt x="178591" y="587572"/>
                </a:lnTo>
                <a:lnTo>
                  <a:pt x="160677" y="593593"/>
                </a:lnTo>
                <a:lnTo>
                  <a:pt x="132322" y="509232"/>
                </a:lnTo>
                <a:cubicBezTo>
                  <a:pt x="127841" y="495900"/>
                  <a:pt x="123139" y="477080"/>
                  <a:pt x="119629" y="463189"/>
                </a:cubicBezTo>
                <a:lnTo>
                  <a:pt x="118587" y="463539"/>
                </a:lnTo>
                <a:lnTo>
                  <a:pt x="118198" y="502387"/>
                </a:lnTo>
                <a:lnTo>
                  <a:pt x="115988" y="591690"/>
                </a:lnTo>
                <a:lnTo>
                  <a:pt x="103073" y="596030"/>
                </a:lnTo>
                <a:lnTo>
                  <a:pt x="47376" y="526190"/>
                </a:lnTo>
                <a:lnTo>
                  <a:pt x="23601" y="495465"/>
                </a:lnTo>
                <a:lnTo>
                  <a:pt x="22769" y="495744"/>
                </a:lnTo>
                <a:cubicBezTo>
                  <a:pt x="28361" y="508933"/>
                  <a:pt x="35980" y="526775"/>
                  <a:pt x="40461" y="540105"/>
                </a:cubicBezTo>
                <a:lnTo>
                  <a:pt x="68816" y="624468"/>
                </a:lnTo>
                <a:lnTo>
                  <a:pt x="51317" y="630349"/>
                </a:lnTo>
                <a:close/>
                <a:moveTo>
                  <a:pt x="263627" y="562239"/>
                </a:moveTo>
                <a:cubicBezTo>
                  <a:pt x="235713" y="571620"/>
                  <a:pt x="203781" y="558008"/>
                  <a:pt x="191251" y="520723"/>
                </a:cubicBezTo>
                <a:cubicBezTo>
                  <a:pt x="178507" y="482811"/>
                  <a:pt x="195806" y="452887"/>
                  <a:pt x="223719" y="443506"/>
                </a:cubicBezTo>
                <a:cubicBezTo>
                  <a:pt x="251424" y="434195"/>
                  <a:pt x="283286" y="447596"/>
                  <a:pt x="296027" y="485508"/>
                </a:cubicBezTo>
                <a:cubicBezTo>
                  <a:pt x="308559" y="522793"/>
                  <a:pt x="291331" y="552928"/>
                  <a:pt x="263627" y="562239"/>
                </a:cubicBezTo>
                <a:close/>
                <a:moveTo>
                  <a:pt x="258304" y="546408"/>
                </a:moveTo>
                <a:cubicBezTo>
                  <a:pt x="277884" y="539826"/>
                  <a:pt x="285127" y="517919"/>
                  <a:pt x="276447" y="492089"/>
                </a:cubicBezTo>
                <a:cubicBezTo>
                  <a:pt x="267624" y="465842"/>
                  <a:pt x="248622" y="452756"/>
                  <a:pt x="229040" y="459337"/>
                </a:cubicBezTo>
                <a:cubicBezTo>
                  <a:pt x="209251" y="465987"/>
                  <a:pt x="202010" y="487896"/>
                  <a:pt x="210831" y="514141"/>
                </a:cubicBezTo>
                <a:cubicBezTo>
                  <a:pt x="219511" y="539971"/>
                  <a:pt x="238515" y="553057"/>
                  <a:pt x="258304" y="546408"/>
                </a:cubicBezTo>
                <a:close/>
                <a:moveTo>
                  <a:pt x="384326" y="521670"/>
                </a:moveTo>
                <a:cubicBezTo>
                  <a:pt x="355995" y="531192"/>
                  <a:pt x="330456" y="515897"/>
                  <a:pt x="317782" y="478196"/>
                </a:cubicBezTo>
                <a:cubicBezTo>
                  <a:pt x="305390" y="441326"/>
                  <a:pt x="321090" y="410781"/>
                  <a:pt x="346919" y="402098"/>
                </a:cubicBezTo>
                <a:cubicBezTo>
                  <a:pt x="360043" y="397688"/>
                  <a:pt x="370400" y="399538"/>
                  <a:pt x="382992" y="404579"/>
                </a:cubicBezTo>
                <a:lnTo>
                  <a:pt x="375577" y="385280"/>
                </a:lnTo>
                <a:lnTo>
                  <a:pt x="361014" y="341952"/>
                </a:lnTo>
                <a:lnTo>
                  <a:pt x="379970" y="335581"/>
                </a:lnTo>
                <a:lnTo>
                  <a:pt x="435629" y="501182"/>
                </a:lnTo>
                <a:lnTo>
                  <a:pt x="420007" y="506432"/>
                </a:lnTo>
                <a:lnTo>
                  <a:pt x="413858" y="493663"/>
                </a:lnTo>
                <a:lnTo>
                  <a:pt x="413443" y="493801"/>
                </a:lnTo>
                <a:cubicBezTo>
                  <a:pt x="407496" y="505769"/>
                  <a:pt x="398073" y="517051"/>
                  <a:pt x="384326" y="521670"/>
                </a:cubicBezTo>
                <a:close/>
                <a:moveTo>
                  <a:pt x="383100" y="504230"/>
                </a:moveTo>
                <a:cubicBezTo>
                  <a:pt x="393725" y="500662"/>
                  <a:pt x="401139" y="492373"/>
                  <a:pt x="407081" y="479016"/>
                </a:cubicBezTo>
                <a:lnTo>
                  <a:pt x="387130" y="419650"/>
                </a:lnTo>
                <a:cubicBezTo>
                  <a:pt x="374606" y="414121"/>
                  <a:pt x="364737" y="413730"/>
                  <a:pt x="355365" y="416879"/>
                </a:cubicBezTo>
                <a:cubicBezTo>
                  <a:pt x="337242" y="422970"/>
                  <a:pt x="328821" y="445506"/>
                  <a:pt x="337501" y="471336"/>
                </a:cubicBezTo>
                <a:cubicBezTo>
                  <a:pt x="346603" y="498416"/>
                  <a:pt x="363311" y="510882"/>
                  <a:pt x="383100" y="504230"/>
                </a:cubicBezTo>
                <a:close/>
                <a:moveTo>
                  <a:pt x="520788" y="475805"/>
                </a:moveTo>
                <a:cubicBezTo>
                  <a:pt x="490583" y="485958"/>
                  <a:pt x="459209" y="471929"/>
                  <a:pt x="446747" y="434850"/>
                </a:cubicBezTo>
                <a:cubicBezTo>
                  <a:pt x="434355" y="397982"/>
                  <a:pt x="451511" y="366944"/>
                  <a:pt x="477549" y="358194"/>
                </a:cubicBezTo>
                <a:cubicBezTo>
                  <a:pt x="506295" y="348533"/>
                  <a:pt x="529472" y="363694"/>
                  <a:pt x="540394" y="396189"/>
                </a:cubicBezTo>
                <a:cubicBezTo>
                  <a:pt x="541726" y="400147"/>
                  <a:pt x="542847" y="404175"/>
                  <a:pt x="543203" y="407300"/>
                </a:cubicBezTo>
                <a:lnTo>
                  <a:pt x="466964" y="432925"/>
                </a:lnTo>
                <a:cubicBezTo>
                  <a:pt x="476472" y="456388"/>
                  <a:pt x="496305" y="467110"/>
                  <a:pt x="517968" y="459829"/>
                </a:cubicBezTo>
                <a:cubicBezTo>
                  <a:pt x="528800" y="456190"/>
                  <a:pt x="536566" y="449637"/>
                  <a:pt x="543009" y="441214"/>
                </a:cubicBezTo>
                <a:lnTo>
                  <a:pt x="554153" y="451608"/>
                </a:lnTo>
                <a:cubicBezTo>
                  <a:pt x="546325" y="461427"/>
                  <a:pt x="536201" y="470626"/>
                  <a:pt x="520788" y="475805"/>
                </a:cubicBezTo>
                <a:close/>
                <a:moveTo>
                  <a:pt x="462134" y="419245"/>
                </a:moveTo>
                <a:lnTo>
                  <a:pt x="522750" y="398872"/>
                </a:lnTo>
                <a:cubicBezTo>
                  <a:pt x="515120" y="376167"/>
                  <a:pt x="500782" y="367309"/>
                  <a:pt x="482867" y="373330"/>
                </a:cubicBezTo>
                <a:cubicBezTo>
                  <a:pt x="467036" y="378651"/>
                  <a:pt x="457143" y="396119"/>
                  <a:pt x="462134" y="419245"/>
                </a:cubicBezTo>
                <a:close/>
                <a:moveTo>
                  <a:pt x="610506" y="445651"/>
                </a:moveTo>
                <a:cubicBezTo>
                  <a:pt x="596132" y="450483"/>
                  <a:pt x="587428" y="443207"/>
                  <a:pt x="581967" y="426959"/>
                </a:cubicBezTo>
                <a:lnTo>
                  <a:pt x="533870" y="283856"/>
                </a:lnTo>
                <a:lnTo>
                  <a:pt x="552826" y="277485"/>
                </a:lnTo>
                <a:lnTo>
                  <a:pt x="601343" y="421839"/>
                </a:lnTo>
                <a:cubicBezTo>
                  <a:pt x="603373" y="427880"/>
                  <a:pt x="606643" y="429330"/>
                  <a:pt x="609559" y="428350"/>
                </a:cubicBezTo>
                <a:cubicBezTo>
                  <a:pt x="610392" y="428071"/>
                  <a:pt x="611225" y="427789"/>
                  <a:pt x="613376" y="426603"/>
                </a:cubicBezTo>
                <a:lnTo>
                  <a:pt x="620778" y="440344"/>
                </a:lnTo>
                <a:cubicBezTo>
                  <a:pt x="618349" y="442089"/>
                  <a:pt x="615712" y="443902"/>
                  <a:pt x="610506" y="445651"/>
                </a:cubicBezTo>
                <a:close/>
                <a:moveTo>
                  <a:pt x="743558" y="397688"/>
                </a:moveTo>
                <a:lnTo>
                  <a:pt x="692239" y="245001"/>
                </a:lnTo>
                <a:lnTo>
                  <a:pt x="711612" y="238492"/>
                </a:lnTo>
                <a:lnTo>
                  <a:pt x="762929" y="391176"/>
                </a:lnTo>
                <a:lnTo>
                  <a:pt x="743558" y="397688"/>
                </a:lnTo>
                <a:close/>
                <a:moveTo>
                  <a:pt x="802918" y="377736"/>
                </a:moveTo>
                <a:lnTo>
                  <a:pt x="764900" y="264630"/>
                </a:lnTo>
                <a:lnTo>
                  <a:pt x="780316" y="259448"/>
                </a:lnTo>
                <a:lnTo>
                  <a:pt x="787722" y="275274"/>
                </a:lnTo>
                <a:lnTo>
                  <a:pt x="788346" y="275063"/>
                </a:lnTo>
                <a:cubicBezTo>
                  <a:pt x="795398" y="260870"/>
                  <a:pt x="804192" y="248410"/>
                  <a:pt x="819817" y="243158"/>
                </a:cubicBezTo>
                <a:cubicBezTo>
                  <a:pt x="843563" y="235176"/>
                  <a:pt x="859574" y="246950"/>
                  <a:pt x="869237" y="275696"/>
                </a:cubicBezTo>
                <a:lnTo>
                  <a:pt x="893319" y="347353"/>
                </a:lnTo>
                <a:lnTo>
                  <a:pt x="874157" y="353794"/>
                </a:lnTo>
                <a:lnTo>
                  <a:pt x="850912" y="284638"/>
                </a:lnTo>
                <a:cubicBezTo>
                  <a:pt x="843772" y="263390"/>
                  <a:pt x="834303" y="256604"/>
                  <a:pt x="819307" y="261645"/>
                </a:cubicBezTo>
                <a:cubicBezTo>
                  <a:pt x="807849" y="265495"/>
                  <a:pt x="801755" y="274266"/>
                  <a:pt x="794288" y="289295"/>
                </a:cubicBezTo>
                <a:lnTo>
                  <a:pt x="821871" y="371366"/>
                </a:lnTo>
                <a:lnTo>
                  <a:pt x="802918" y="377736"/>
                </a:lnTo>
                <a:close/>
                <a:moveTo>
                  <a:pt x="932969" y="334025"/>
                </a:moveTo>
                <a:lnTo>
                  <a:pt x="888863" y="202796"/>
                </a:lnTo>
                <a:cubicBezTo>
                  <a:pt x="881233" y="180091"/>
                  <a:pt x="886955" y="161939"/>
                  <a:pt x="909451" y="154377"/>
                </a:cubicBezTo>
                <a:cubicBezTo>
                  <a:pt x="916325" y="152068"/>
                  <a:pt x="923551" y="151494"/>
                  <a:pt x="929460" y="151826"/>
                </a:cubicBezTo>
                <a:lnTo>
                  <a:pt x="930403" y="167738"/>
                </a:lnTo>
                <a:cubicBezTo>
                  <a:pt x="925399" y="167334"/>
                  <a:pt x="920674" y="167763"/>
                  <a:pt x="916508" y="169162"/>
                </a:cubicBezTo>
                <a:cubicBezTo>
                  <a:pt x="905676" y="172801"/>
                  <a:pt x="902989" y="182051"/>
                  <a:pt x="907959" y="196840"/>
                </a:cubicBezTo>
                <a:lnTo>
                  <a:pt x="951925" y="327655"/>
                </a:lnTo>
                <a:lnTo>
                  <a:pt x="932969" y="334025"/>
                </a:lnTo>
                <a:close/>
                <a:moveTo>
                  <a:pt x="884720" y="241514"/>
                </a:moveTo>
                <a:lnTo>
                  <a:pt x="879961" y="227349"/>
                </a:lnTo>
                <a:lnTo>
                  <a:pt x="895996" y="220567"/>
                </a:lnTo>
                <a:lnTo>
                  <a:pt x="938074" y="206426"/>
                </a:lnTo>
                <a:lnTo>
                  <a:pt x="943254" y="221839"/>
                </a:lnTo>
                <a:lnTo>
                  <a:pt x="884720" y="241514"/>
                </a:lnTo>
                <a:close/>
                <a:moveTo>
                  <a:pt x="1041543" y="300781"/>
                </a:moveTo>
                <a:cubicBezTo>
                  <a:pt x="1011340" y="310931"/>
                  <a:pt x="979964" y="296902"/>
                  <a:pt x="967501" y="259826"/>
                </a:cubicBezTo>
                <a:cubicBezTo>
                  <a:pt x="955110" y="222956"/>
                  <a:pt x="972268" y="191920"/>
                  <a:pt x="998304" y="183167"/>
                </a:cubicBezTo>
                <a:cubicBezTo>
                  <a:pt x="1027050" y="173507"/>
                  <a:pt x="1050230" y="188668"/>
                  <a:pt x="1061151" y="221162"/>
                </a:cubicBezTo>
                <a:cubicBezTo>
                  <a:pt x="1062481" y="225120"/>
                  <a:pt x="1063604" y="229148"/>
                  <a:pt x="1063958" y="232275"/>
                </a:cubicBezTo>
                <a:lnTo>
                  <a:pt x="987719" y="257899"/>
                </a:lnTo>
                <a:cubicBezTo>
                  <a:pt x="997229" y="281364"/>
                  <a:pt x="1017060" y="292085"/>
                  <a:pt x="1038723" y="284805"/>
                </a:cubicBezTo>
                <a:cubicBezTo>
                  <a:pt x="1049555" y="281164"/>
                  <a:pt x="1057323" y="274613"/>
                  <a:pt x="1063764" y="266188"/>
                </a:cubicBezTo>
                <a:lnTo>
                  <a:pt x="1074910" y="276584"/>
                </a:lnTo>
                <a:cubicBezTo>
                  <a:pt x="1067080" y="286400"/>
                  <a:pt x="1056958" y="295599"/>
                  <a:pt x="1041543" y="300781"/>
                </a:cubicBezTo>
                <a:close/>
                <a:moveTo>
                  <a:pt x="982891" y="244221"/>
                </a:moveTo>
                <a:lnTo>
                  <a:pt x="1043507" y="223848"/>
                </a:lnTo>
                <a:cubicBezTo>
                  <a:pt x="1035875" y="201143"/>
                  <a:pt x="1021539" y="192283"/>
                  <a:pt x="1003624" y="198304"/>
                </a:cubicBezTo>
                <a:cubicBezTo>
                  <a:pt x="987793" y="203624"/>
                  <a:pt x="977900" y="221092"/>
                  <a:pt x="982891" y="244221"/>
                </a:cubicBezTo>
                <a:close/>
                <a:moveTo>
                  <a:pt x="1110284" y="274431"/>
                </a:moveTo>
                <a:lnTo>
                  <a:pt x="1072269" y="161322"/>
                </a:lnTo>
                <a:lnTo>
                  <a:pt x="1087684" y="156142"/>
                </a:lnTo>
                <a:lnTo>
                  <a:pt x="1096490" y="176133"/>
                </a:lnTo>
                <a:lnTo>
                  <a:pt x="1097114" y="175924"/>
                </a:lnTo>
                <a:cubicBezTo>
                  <a:pt x="1099990" y="158961"/>
                  <a:pt x="1108644" y="146084"/>
                  <a:pt x="1121350" y="141812"/>
                </a:cubicBezTo>
                <a:cubicBezTo>
                  <a:pt x="1126350" y="140133"/>
                  <a:pt x="1129894" y="139636"/>
                  <a:pt x="1134204" y="140043"/>
                </a:cubicBezTo>
                <a:lnTo>
                  <a:pt x="1136263" y="157898"/>
                </a:lnTo>
                <a:cubicBezTo>
                  <a:pt x="1131885" y="157977"/>
                  <a:pt x="1129176" y="158192"/>
                  <a:pt x="1124592" y="159733"/>
                </a:cubicBezTo>
                <a:cubicBezTo>
                  <a:pt x="1115219" y="162884"/>
                  <a:pt x="1105864" y="173678"/>
                  <a:pt x="1104876" y="195570"/>
                </a:cubicBezTo>
                <a:lnTo>
                  <a:pt x="1129239" y="268060"/>
                </a:lnTo>
                <a:lnTo>
                  <a:pt x="1110284" y="274431"/>
                </a:lnTo>
                <a:close/>
                <a:moveTo>
                  <a:pt x="1234789" y="235829"/>
                </a:moveTo>
                <a:cubicBezTo>
                  <a:pt x="1204595" y="245981"/>
                  <a:pt x="1173212" y="231952"/>
                  <a:pt x="1160752" y="194873"/>
                </a:cubicBezTo>
                <a:cubicBezTo>
                  <a:pt x="1148360" y="158005"/>
                  <a:pt x="1165516" y="126968"/>
                  <a:pt x="1191563" y="118217"/>
                </a:cubicBezTo>
                <a:cubicBezTo>
                  <a:pt x="1220307" y="108557"/>
                  <a:pt x="1243469" y="123717"/>
                  <a:pt x="1254391" y="156212"/>
                </a:cubicBezTo>
                <a:cubicBezTo>
                  <a:pt x="1255731" y="160170"/>
                  <a:pt x="1256852" y="164198"/>
                  <a:pt x="1257204" y="167323"/>
                </a:cubicBezTo>
                <a:lnTo>
                  <a:pt x="1180969" y="192948"/>
                </a:lnTo>
                <a:cubicBezTo>
                  <a:pt x="1190487" y="216411"/>
                  <a:pt x="1210309" y="227133"/>
                  <a:pt x="1231976" y="219853"/>
                </a:cubicBezTo>
                <a:cubicBezTo>
                  <a:pt x="1242810" y="216214"/>
                  <a:pt x="1250567" y="209661"/>
                  <a:pt x="1257006" y="201237"/>
                </a:cubicBezTo>
                <a:lnTo>
                  <a:pt x="1268147" y="211632"/>
                </a:lnTo>
                <a:cubicBezTo>
                  <a:pt x="1260324" y="221450"/>
                  <a:pt x="1250216" y="230649"/>
                  <a:pt x="1234789" y="235829"/>
                </a:cubicBezTo>
                <a:close/>
                <a:moveTo>
                  <a:pt x="1176139" y="179269"/>
                </a:moveTo>
                <a:lnTo>
                  <a:pt x="1236745" y="158896"/>
                </a:lnTo>
                <a:cubicBezTo>
                  <a:pt x="1229119" y="136191"/>
                  <a:pt x="1214792" y="127332"/>
                  <a:pt x="1196882" y="133354"/>
                </a:cubicBezTo>
                <a:cubicBezTo>
                  <a:pt x="1181042" y="138674"/>
                  <a:pt x="1171149" y="156142"/>
                  <a:pt x="1176139" y="179269"/>
                </a:cubicBezTo>
                <a:close/>
                <a:moveTo>
                  <a:pt x="1303528" y="209480"/>
                </a:moveTo>
                <a:lnTo>
                  <a:pt x="1265510" y="96371"/>
                </a:lnTo>
                <a:lnTo>
                  <a:pt x="1280937" y="91192"/>
                </a:lnTo>
                <a:lnTo>
                  <a:pt x="1288343" y="107016"/>
                </a:lnTo>
                <a:lnTo>
                  <a:pt x="1288958" y="106807"/>
                </a:lnTo>
                <a:cubicBezTo>
                  <a:pt x="1296012" y="92614"/>
                  <a:pt x="1304802" y="80151"/>
                  <a:pt x="1320427" y="74902"/>
                </a:cubicBezTo>
                <a:cubicBezTo>
                  <a:pt x="1344182" y="66920"/>
                  <a:pt x="1360202" y="78695"/>
                  <a:pt x="1369849" y="107440"/>
                </a:cubicBezTo>
                <a:lnTo>
                  <a:pt x="1393934" y="179095"/>
                </a:lnTo>
                <a:lnTo>
                  <a:pt x="1374772" y="185536"/>
                </a:lnTo>
                <a:lnTo>
                  <a:pt x="1351522" y="116380"/>
                </a:lnTo>
                <a:cubicBezTo>
                  <a:pt x="1344380" y="95132"/>
                  <a:pt x="1334930" y="88346"/>
                  <a:pt x="1319921" y="93387"/>
                </a:cubicBezTo>
                <a:cubicBezTo>
                  <a:pt x="1308472" y="97237"/>
                  <a:pt x="1302363" y="106010"/>
                  <a:pt x="1294913" y="121039"/>
                </a:cubicBezTo>
                <a:lnTo>
                  <a:pt x="1322492" y="203110"/>
                </a:lnTo>
                <a:lnTo>
                  <a:pt x="1303528" y="209480"/>
                </a:lnTo>
                <a:close/>
                <a:moveTo>
                  <a:pt x="1476012" y="154753"/>
                </a:moveTo>
                <a:cubicBezTo>
                  <a:pt x="1446015" y="164835"/>
                  <a:pt x="1415755" y="150664"/>
                  <a:pt x="1403229" y="113378"/>
                </a:cubicBezTo>
                <a:cubicBezTo>
                  <a:pt x="1390484" y="75466"/>
                  <a:pt x="1408613" y="45261"/>
                  <a:pt x="1437577" y="35531"/>
                </a:cubicBezTo>
                <a:cubicBezTo>
                  <a:pt x="1452366" y="30560"/>
                  <a:pt x="1464804" y="33100"/>
                  <a:pt x="1475177" y="37730"/>
                </a:cubicBezTo>
                <a:lnTo>
                  <a:pt x="1469793" y="53449"/>
                </a:lnTo>
                <a:cubicBezTo>
                  <a:pt x="1461090" y="49648"/>
                  <a:pt x="1452674" y="48072"/>
                  <a:pt x="1443928" y="51012"/>
                </a:cubicBezTo>
                <a:cubicBezTo>
                  <a:pt x="1423095" y="58014"/>
                  <a:pt x="1413997" y="80551"/>
                  <a:pt x="1422809" y="106797"/>
                </a:cubicBezTo>
                <a:cubicBezTo>
                  <a:pt x="1431490" y="132626"/>
                  <a:pt x="1451751" y="145293"/>
                  <a:pt x="1472583" y="138291"/>
                </a:cubicBezTo>
                <a:cubicBezTo>
                  <a:pt x="1482780" y="134861"/>
                  <a:pt x="1490471" y="126713"/>
                  <a:pt x="1495460" y="118083"/>
                </a:cubicBezTo>
                <a:lnTo>
                  <a:pt x="1507854" y="128058"/>
                </a:lnTo>
                <a:cubicBezTo>
                  <a:pt x="1500866" y="140375"/>
                  <a:pt x="1489570" y="150202"/>
                  <a:pt x="1476012" y="154753"/>
                </a:cubicBezTo>
                <a:close/>
                <a:moveTo>
                  <a:pt x="1577955" y="120489"/>
                </a:moveTo>
                <a:cubicBezTo>
                  <a:pt x="1547761" y="130642"/>
                  <a:pt x="1516380" y="116613"/>
                  <a:pt x="1503920" y="79534"/>
                </a:cubicBezTo>
                <a:cubicBezTo>
                  <a:pt x="1491526" y="42666"/>
                  <a:pt x="1508689" y="11628"/>
                  <a:pt x="1534730" y="2878"/>
                </a:cubicBezTo>
                <a:cubicBezTo>
                  <a:pt x="1563473" y="-6783"/>
                  <a:pt x="1586657" y="8378"/>
                  <a:pt x="1597579" y="40873"/>
                </a:cubicBezTo>
                <a:cubicBezTo>
                  <a:pt x="1598897" y="44831"/>
                  <a:pt x="1600018" y="48859"/>
                  <a:pt x="1600370" y="51984"/>
                </a:cubicBezTo>
                <a:lnTo>
                  <a:pt x="1524137" y="77609"/>
                </a:lnTo>
                <a:cubicBezTo>
                  <a:pt x="1533653" y="101072"/>
                  <a:pt x="1553474" y="111796"/>
                  <a:pt x="1575142" y="104513"/>
                </a:cubicBezTo>
                <a:cubicBezTo>
                  <a:pt x="1585976" y="100874"/>
                  <a:pt x="1593733" y="94321"/>
                  <a:pt x="1600194" y="85898"/>
                </a:cubicBezTo>
                <a:lnTo>
                  <a:pt x="1611335" y="96292"/>
                </a:lnTo>
                <a:cubicBezTo>
                  <a:pt x="1603490" y="106111"/>
                  <a:pt x="1593382" y="115310"/>
                  <a:pt x="1577955" y="120489"/>
                </a:cubicBezTo>
                <a:close/>
                <a:moveTo>
                  <a:pt x="1519303" y="63929"/>
                </a:moveTo>
                <a:lnTo>
                  <a:pt x="1579933" y="43558"/>
                </a:lnTo>
                <a:cubicBezTo>
                  <a:pt x="1572285" y="20853"/>
                  <a:pt x="1557957" y="11993"/>
                  <a:pt x="1540048" y="18014"/>
                </a:cubicBezTo>
                <a:cubicBezTo>
                  <a:pt x="1524203" y="23334"/>
                  <a:pt x="1514315" y="40803"/>
                  <a:pt x="1519303" y="63929"/>
                </a:cubicBezTo>
                <a:close/>
              </a:path>
            </a:pathLst>
          </a:custGeom>
          <a:solidFill>
            <a:srgbClr val="000000"/>
          </a:solidFill>
          <a:ln w="2197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69AF316-DF19-0253-885E-BB97969C1781}"/>
              </a:ext>
            </a:extLst>
          </p:cNvPr>
          <p:cNvSpPr/>
          <p:nvPr/>
        </p:nvSpPr>
        <p:spPr>
          <a:xfrm>
            <a:off x="5516443" y="2525613"/>
            <a:ext cx="1551257" cy="468473"/>
          </a:xfrm>
          <a:custGeom>
            <a:avLst/>
            <a:gdLst>
              <a:gd name="connsiteX0" fmla="*/ 20283 w 1551257"/>
              <a:gd name="connsiteY0" fmla="*/ 0 h 468473"/>
              <a:gd name="connsiteX1" fmla="*/ 67728 w 1551257"/>
              <a:gd name="connsiteY1" fmla="*/ 134535 h 468473"/>
              <a:gd name="connsiteX2" fmla="*/ 69596 w 1551257"/>
              <a:gd name="connsiteY2" fmla="*/ 134535 h 468473"/>
              <a:gd name="connsiteX3" fmla="*/ 117040 w 1551257"/>
              <a:gd name="connsiteY3" fmla="*/ 0 h 468473"/>
              <a:gd name="connsiteX4" fmla="*/ 137346 w 1551257"/>
              <a:gd name="connsiteY4" fmla="*/ 0 h 468473"/>
              <a:gd name="connsiteX5" fmla="*/ 78650 w 1551257"/>
              <a:gd name="connsiteY5" fmla="*/ 159820 h 468473"/>
              <a:gd name="connsiteX6" fmla="*/ 58674 w 1551257"/>
              <a:gd name="connsiteY6" fmla="*/ 159820 h 468473"/>
              <a:gd name="connsiteX7" fmla="*/ 0 w 1551257"/>
              <a:gd name="connsiteY7" fmla="*/ 0 h 468473"/>
              <a:gd name="connsiteX8" fmla="*/ 20283 w 1551257"/>
              <a:gd name="connsiteY8" fmla="*/ 0 h 468473"/>
              <a:gd name="connsiteX9" fmla="*/ 198832 w 1551257"/>
              <a:gd name="connsiteY9" fmla="*/ 162316 h 468473"/>
              <a:gd name="connsiteX10" fmla="*/ 168946 w 1551257"/>
              <a:gd name="connsiteY10" fmla="*/ 154669 h 468473"/>
              <a:gd name="connsiteX11" fmla="*/ 149674 w 1551257"/>
              <a:gd name="connsiteY11" fmla="*/ 133131 h 468473"/>
              <a:gd name="connsiteX12" fmla="*/ 142949 w 1551257"/>
              <a:gd name="connsiteY12" fmla="*/ 100823 h 468473"/>
              <a:gd name="connsiteX13" fmla="*/ 149674 w 1551257"/>
              <a:gd name="connsiteY13" fmla="*/ 68361 h 468473"/>
              <a:gd name="connsiteX14" fmla="*/ 168550 w 1551257"/>
              <a:gd name="connsiteY14" fmla="*/ 46353 h 468473"/>
              <a:gd name="connsiteX15" fmla="*/ 196964 w 1551257"/>
              <a:gd name="connsiteY15" fmla="*/ 38393 h 468473"/>
              <a:gd name="connsiteX16" fmla="*/ 215446 w 1551257"/>
              <a:gd name="connsiteY16" fmla="*/ 41516 h 468473"/>
              <a:gd name="connsiteX17" fmla="*/ 232081 w 1551257"/>
              <a:gd name="connsiteY17" fmla="*/ 51659 h 468473"/>
              <a:gd name="connsiteX18" fmla="*/ 244014 w 1551257"/>
              <a:gd name="connsiteY18" fmla="*/ 70077 h 468473"/>
              <a:gd name="connsiteX19" fmla="*/ 248453 w 1551257"/>
              <a:gd name="connsiteY19" fmla="*/ 98326 h 468473"/>
              <a:gd name="connsiteX20" fmla="*/ 248453 w 1551257"/>
              <a:gd name="connsiteY20" fmla="*/ 106130 h 468473"/>
              <a:gd name="connsiteX21" fmla="*/ 156069 w 1551257"/>
              <a:gd name="connsiteY21" fmla="*/ 106130 h 468473"/>
              <a:gd name="connsiteX22" fmla="*/ 156069 w 1551257"/>
              <a:gd name="connsiteY22" fmla="*/ 90211 h 468473"/>
              <a:gd name="connsiteX23" fmla="*/ 229730 w 1551257"/>
              <a:gd name="connsiteY23" fmla="*/ 90211 h 468473"/>
              <a:gd name="connsiteX24" fmla="*/ 225686 w 1551257"/>
              <a:gd name="connsiteY24" fmla="*/ 72105 h 468473"/>
              <a:gd name="connsiteX25" fmla="*/ 214281 w 1551257"/>
              <a:gd name="connsiteY25" fmla="*/ 59542 h 468473"/>
              <a:gd name="connsiteX26" fmla="*/ 196964 w 1551257"/>
              <a:gd name="connsiteY26" fmla="*/ 54938 h 468473"/>
              <a:gd name="connsiteX27" fmla="*/ 177912 w 1551257"/>
              <a:gd name="connsiteY27" fmla="*/ 60401 h 468473"/>
              <a:gd name="connsiteX28" fmla="*/ 165672 w 1551257"/>
              <a:gd name="connsiteY28" fmla="*/ 74448 h 468473"/>
              <a:gd name="connsiteX29" fmla="*/ 161365 w 1551257"/>
              <a:gd name="connsiteY29" fmla="*/ 93019 h 468473"/>
              <a:gd name="connsiteX30" fmla="*/ 161365 w 1551257"/>
              <a:gd name="connsiteY30" fmla="*/ 103633 h 468473"/>
              <a:gd name="connsiteX31" fmla="*/ 166045 w 1551257"/>
              <a:gd name="connsiteY31" fmla="*/ 126655 h 468473"/>
              <a:gd name="connsiteX32" fmla="*/ 179252 w 1551257"/>
              <a:gd name="connsiteY32" fmla="*/ 140934 h 468473"/>
              <a:gd name="connsiteX33" fmla="*/ 198832 w 1551257"/>
              <a:gd name="connsiteY33" fmla="*/ 145773 h 468473"/>
              <a:gd name="connsiteX34" fmla="*/ 211952 w 1551257"/>
              <a:gd name="connsiteY34" fmla="*/ 143745 h 468473"/>
              <a:gd name="connsiteX35" fmla="*/ 222170 w 1551257"/>
              <a:gd name="connsiteY35" fmla="*/ 137502 h 468473"/>
              <a:gd name="connsiteX36" fmla="*/ 228807 w 1551257"/>
              <a:gd name="connsiteY36" fmla="*/ 127044 h 468473"/>
              <a:gd name="connsiteX37" fmla="*/ 246585 w 1551257"/>
              <a:gd name="connsiteY37" fmla="*/ 132039 h 468473"/>
              <a:gd name="connsiteX38" fmla="*/ 237157 w 1551257"/>
              <a:gd name="connsiteY38" fmla="*/ 147957 h 468473"/>
              <a:gd name="connsiteX39" fmla="*/ 220764 w 1551257"/>
              <a:gd name="connsiteY39" fmla="*/ 158571 h 468473"/>
              <a:gd name="connsiteX40" fmla="*/ 198832 w 1551257"/>
              <a:gd name="connsiteY40" fmla="*/ 162316 h 468473"/>
              <a:gd name="connsiteX41" fmla="*/ 325168 w 1551257"/>
              <a:gd name="connsiteY41" fmla="*/ 162316 h 468473"/>
              <a:gd name="connsiteX42" fmla="*/ 296139 w 1551257"/>
              <a:gd name="connsiteY42" fmla="*/ 154357 h 468473"/>
              <a:gd name="connsiteX43" fmla="*/ 277416 w 1551257"/>
              <a:gd name="connsiteY43" fmla="*/ 132430 h 468473"/>
              <a:gd name="connsiteX44" fmla="*/ 270867 w 1551257"/>
              <a:gd name="connsiteY44" fmla="*/ 100511 h 468473"/>
              <a:gd name="connsiteX45" fmla="*/ 277570 w 1551257"/>
              <a:gd name="connsiteY45" fmla="*/ 68282 h 468473"/>
              <a:gd name="connsiteX46" fmla="*/ 296447 w 1551257"/>
              <a:gd name="connsiteY46" fmla="*/ 46353 h 468473"/>
              <a:gd name="connsiteX47" fmla="*/ 324861 w 1551257"/>
              <a:gd name="connsiteY47" fmla="*/ 38393 h 468473"/>
              <a:gd name="connsiteX48" fmla="*/ 347649 w 1551257"/>
              <a:gd name="connsiteY48" fmla="*/ 43076 h 468473"/>
              <a:gd name="connsiteX49" fmla="*/ 364262 w 1551257"/>
              <a:gd name="connsiteY49" fmla="*/ 56186 h 468473"/>
              <a:gd name="connsiteX50" fmla="*/ 372305 w 1551257"/>
              <a:gd name="connsiteY50" fmla="*/ 75852 h 468473"/>
              <a:gd name="connsiteX51" fmla="*/ 353890 w 1551257"/>
              <a:gd name="connsiteY51" fmla="*/ 75852 h 468473"/>
              <a:gd name="connsiteX52" fmla="*/ 344529 w 1551257"/>
              <a:gd name="connsiteY52" fmla="*/ 61337 h 468473"/>
              <a:gd name="connsiteX53" fmla="*/ 325168 w 1551257"/>
              <a:gd name="connsiteY53" fmla="*/ 54938 h 468473"/>
              <a:gd name="connsiteX54" fmla="*/ 306292 w 1551257"/>
              <a:gd name="connsiteY54" fmla="*/ 60557 h 468473"/>
              <a:gd name="connsiteX55" fmla="*/ 293722 w 1551257"/>
              <a:gd name="connsiteY55" fmla="*/ 76241 h 468473"/>
              <a:gd name="connsiteX56" fmla="*/ 289283 w 1551257"/>
              <a:gd name="connsiteY56" fmla="*/ 99887 h 468473"/>
              <a:gd name="connsiteX57" fmla="*/ 293656 w 1551257"/>
              <a:gd name="connsiteY57" fmla="*/ 124079 h 468473"/>
              <a:gd name="connsiteX58" fmla="*/ 306138 w 1551257"/>
              <a:gd name="connsiteY58" fmla="*/ 140077 h 468473"/>
              <a:gd name="connsiteX59" fmla="*/ 325168 w 1551257"/>
              <a:gd name="connsiteY59" fmla="*/ 145773 h 468473"/>
              <a:gd name="connsiteX60" fmla="*/ 338200 w 1551257"/>
              <a:gd name="connsiteY60" fmla="*/ 143277 h 468473"/>
              <a:gd name="connsiteX61" fmla="*/ 348111 w 1551257"/>
              <a:gd name="connsiteY61" fmla="*/ 136097 h 468473"/>
              <a:gd name="connsiteX62" fmla="*/ 353890 w 1551257"/>
              <a:gd name="connsiteY62" fmla="*/ 124859 h 468473"/>
              <a:gd name="connsiteX63" fmla="*/ 372305 w 1551257"/>
              <a:gd name="connsiteY63" fmla="*/ 124859 h 468473"/>
              <a:gd name="connsiteX64" fmla="*/ 364592 w 1551257"/>
              <a:gd name="connsiteY64" fmla="*/ 143978 h 468473"/>
              <a:gd name="connsiteX65" fmla="*/ 348440 w 1551257"/>
              <a:gd name="connsiteY65" fmla="*/ 157400 h 468473"/>
              <a:gd name="connsiteX66" fmla="*/ 325168 w 1551257"/>
              <a:gd name="connsiteY66" fmla="*/ 162316 h 468473"/>
              <a:gd name="connsiteX67" fmla="*/ 451350 w 1551257"/>
              <a:gd name="connsiteY67" fmla="*/ 39956 h 468473"/>
              <a:gd name="connsiteX68" fmla="*/ 451350 w 1551257"/>
              <a:gd name="connsiteY68" fmla="*/ 55562 h 468473"/>
              <a:gd name="connsiteX69" fmla="*/ 389248 w 1551257"/>
              <a:gd name="connsiteY69" fmla="*/ 55562 h 468473"/>
              <a:gd name="connsiteX70" fmla="*/ 389248 w 1551257"/>
              <a:gd name="connsiteY70" fmla="*/ 39956 h 468473"/>
              <a:gd name="connsiteX71" fmla="*/ 451350 w 1551257"/>
              <a:gd name="connsiteY71" fmla="*/ 39956 h 468473"/>
              <a:gd name="connsiteX72" fmla="*/ 407356 w 1551257"/>
              <a:gd name="connsiteY72" fmla="*/ 11236 h 468473"/>
              <a:gd name="connsiteX73" fmla="*/ 425771 w 1551257"/>
              <a:gd name="connsiteY73" fmla="*/ 11236 h 468473"/>
              <a:gd name="connsiteX74" fmla="*/ 425771 w 1551257"/>
              <a:gd name="connsiteY74" fmla="*/ 125483 h 468473"/>
              <a:gd name="connsiteX75" fmla="*/ 428034 w 1551257"/>
              <a:gd name="connsiteY75" fmla="*/ 137190 h 468473"/>
              <a:gd name="connsiteX76" fmla="*/ 433968 w 1551257"/>
              <a:gd name="connsiteY76" fmla="*/ 142338 h 468473"/>
              <a:gd name="connsiteX77" fmla="*/ 441681 w 1551257"/>
              <a:gd name="connsiteY77" fmla="*/ 143589 h 468473"/>
              <a:gd name="connsiteX78" fmla="*/ 446670 w 1551257"/>
              <a:gd name="connsiteY78" fmla="*/ 143277 h 468473"/>
              <a:gd name="connsiteX79" fmla="*/ 449790 w 1551257"/>
              <a:gd name="connsiteY79" fmla="*/ 142653 h 468473"/>
              <a:gd name="connsiteX80" fmla="*/ 453548 w 1551257"/>
              <a:gd name="connsiteY80" fmla="*/ 159196 h 468473"/>
              <a:gd name="connsiteX81" fmla="*/ 448318 w 1551257"/>
              <a:gd name="connsiteY81" fmla="*/ 160600 h 468473"/>
              <a:gd name="connsiteX82" fmla="*/ 439813 w 1551257"/>
              <a:gd name="connsiteY82" fmla="*/ 161380 h 468473"/>
              <a:gd name="connsiteX83" fmla="*/ 424519 w 1551257"/>
              <a:gd name="connsiteY83" fmla="*/ 158024 h 468473"/>
              <a:gd name="connsiteX84" fmla="*/ 412190 w 1551257"/>
              <a:gd name="connsiteY84" fmla="*/ 147801 h 468473"/>
              <a:gd name="connsiteX85" fmla="*/ 407356 w 1551257"/>
              <a:gd name="connsiteY85" fmla="*/ 130478 h 468473"/>
              <a:gd name="connsiteX86" fmla="*/ 407356 w 1551257"/>
              <a:gd name="connsiteY86" fmla="*/ 11236 h 468473"/>
              <a:gd name="connsiteX87" fmla="*/ 526462 w 1551257"/>
              <a:gd name="connsiteY87" fmla="*/ 162316 h 468473"/>
              <a:gd name="connsiteX88" fmla="*/ 497982 w 1551257"/>
              <a:gd name="connsiteY88" fmla="*/ 154592 h 468473"/>
              <a:gd name="connsiteX89" fmla="*/ 478951 w 1551257"/>
              <a:gd name="connsiteY89" fmla="*/ 132975 h 468473"/>
              <a:gd name="connsiteX90" fmla="*/ 472161 w 1551257"/>
              <a:gd name="connsiteY90" fmla="*/ 100511 h 468473"/>
              <a:gd name="connsiteX91" fmla="*/ 478951 w 1551257"/>
              <a:gd name="connsiteY91" fmla="*/ 67814 h 468473"/>
              <a:gd name="connsiteX92" fmla="*/ 497982 w 1551257"/>
              <a:gd name="connsiteY92" fmla="*/ 46120 h 468473"/>
              <a:gd name="connsiteX93" fmla="*/ 526462 w 1551257"/>
              <a:gd name="connsiteY93" fmla="*/ 38393 h 468473"/>
              <a:gd name="connsiteX94" fmla="*/ 554876 w 1551257"/>
              <a:gd name="connsiteY94" fmla="*/ 46120 h 468473"/>
              <a:gd name="connsiteX95" fmla="*/ 573929 w 1551257"/>
              <a:gd name="connsiteY95" fmla="*/ 67814 h 468473"/>
              <a:gd name="connsiteX96" fmla="*/ 580785 w 1551257"/>
              <a:gd name="connsiteY96" fmla="*/ 100511 h 468473"/>
              <a:gd name="connsiteX97" fmla="*/ 573929 w 1551257"/>
              <a:gd name="connsiteY97" fmla="*/ 132975 h 468473"/>
              <a:gd name="connsiteX98" fmla="*/ 554876 w 1551257"/>
              <a:gd name="connsiteY98" fmla="*/ 154592 h 468473"/>
              <a:gd name="connsiteX99" fmla="*/ 526462 w 1551257"/>
              <a:gd name="connsiteY99" fmla="*/ 162316 h 468473"/>
              <a:gd name="connsiteX100" fmla="*/ 526462 w 1551257"/>
              <a:gd name="connsiteY100" fmla="*/ 145773 h 468473"/>
              <a:gd name="connsiteX101" fmla="*/ 546767 w 1551257"/>
              <a:gd name="connsiteY101" fmla="*/ 139453 h 468473"/>
              <a:gd name="connsiteX102" fmla="*/ 558546 w 1551257"/>
              <a:gd name="connsiteY102" fmla="*/ 122831 h 468473"/>
              <a:gd name="connsiteX103" fmla="*/ 562370 w 1551257"/>
              <a:gd name="connsiteY103" fmla="*/ 100511 h 468473"/>
              <a:gd name="connsiteX104" fmla="*/ 558546 w 1551257"/>
              <a:gd name="connsiteY104" fmla="*/ 78116 h 468473"/>
              <a:gd name="connsiteX105" fmla="*/ 546767 w 1551257"/>
              <a:gd name="connsiteY105" fmla="*/ 61337 h 468473"/>
              <a:gd name="connsiteX106" fmla="*/ 526462 w 1551257"/>
              <a:gd name="connsiteY106" fmla="*/ 54938 h 468473"/>
              <a:gd name="connsiteX107" fmla="*/ 506179 w 1551257"/>
              <a:gd name="connsiteY107" fmla="*/ 61337 h 468473"/>
              <a:gd name="connsiteX108" fmla="*/ 494400 w 1551257"/>
              <a:gd name="connsiteY108" fmla="*/ 78116 h 468473"/>
              <a:gd name="connsiteX109" fmla="*/ 490576 w 1551257"/>
              <a:gd name="connsiteY109" fmla="*/ 100511 h 468473"/>
              <a:gd name="connsiteX110" fmla="*/ 494400 w 1551257"/>
              <a:gd name="connsiteY110" fmla="*/ 122831 h 468473"/>
              <a:gd name="connsiteX111" fmla="*/ 506179 w 1551257"/>
              <a:gd name="connsiteY111" fmla="*/ 139453 h 468473"/>
              <a:gd name="connsiteX112" fmla="*/ 526462 w 1551257"/>
              <a:gd name="connsiteY112" fmla="*/ 145773 h 468473"/>
              <a:gd name="connsiteX113" fmla="*/ 608891 w 1551257"/>
              <a:gd name="connsiteY113" fmla="*/ 159820 h 468473"/>
              <a:gd name="connsiteX114" fmla="*/ 608891 w 1551257"/>
              <a:gd name="connsiteY114" fmla="*/ 39956 h 468473"/>
              <a:gd name="connsiteX115" fmla="*/ 626691 w 1551257"/>
              <a:gd name="connsiteY115" fmla="*/ 39956 h 468473"/>
              <a:gd name="connsiteX116" fmla="*/ 626691 w 1551257"/>
              <a:gd name="connsiteY116" fmla="*/ 58059 h 468473"/>
              <a:gd name="connsiteX117" fmla="*/ 627944 w 1551257"/>
              <a:gd name="connsiteY117" fmla="*/ 58059 h 468473"/>
              <a:gd name="connsiteX118" fmla="*/ 639810 w 1551257"/>
              <a:gd name="connsiteY118" fmla="*/ 43623 h 468473"/>
              <a:gd name="connsiteX119" fmla="*/ 659149 w 1551257"/>
              <a:gd name="connsiteY119" fmla="*/ 38081 h 468473"/>
              <a:gd name="connsiteX120" fmla="*/ 664225 w 1551257"/>
              <a:gd name="connsiteY120" fmla="*/ 38160 h 468473"/>
              <a:gd name="connsiteX121" fmla="*/ 668840 w 1551257"/>
              <a:gd name="connsiteY121" fmla="*/ 38393 h 468473"/>
              <a:gd name="connsiteX122" fmla="*/ 668840 w 1551257"/>
              <a:gd name="connsiteY122" fmla="*/ 57123 h 468473"/>
              <a:gd name="connsiteX123" fmla="*/ 664533 w 1551257"/>
              <a:gd name="connsiteY123" fmla="*/ 56419 h 468473"/>
              <a:gd name="connsiteX124" fmla="*/ 657588 w 1551257"/>
              <a:gd name="connsiteY124" fmla="*/ 55874 h 468473"/>
              <a:gd name="connsiteX125" fmla="*/ 641986 w 1551257"/>
              <a:gd name="connsiteY125" fmla="*/ 59542 h 468473"/>
              <a:gd name="connsiteX126" fmla="*/ 631218 w 1551257"/>
              <a:gd name="connsiteY126" fmla="*/ 69530 h 468473"/>
              <a:gd name="connsiteX127" fmla="*/ 627307 w 1551257"/>
              <a:gd name="connsiteY127" fmla="*/ 83968 h 468473"/>
              <a:gd name="connsiteX128" fmla="*/ 627307 w 1551257"/>
              <a:gd name="connsiteY128" fmla="*/ 159820 h 468473"/>
              <a:gd name="connsiteX129" fmla="*/ 608891 w 1551257"/>
              <a:gd name="connsiteY129" fmla="*/ 159820 h 468473"/>
              <a:gd name="connsiteX130" fmla="*/ 13735 w 1551257"/>
              <a:gd name="connsiteY130" fmla="*/ 423523 h 468473"/>
              <a:gd name="connsiteX131" fmla="*/ 13735 w 1551257"/>
              <a:gd name="connsiteY131" fmla="*/ 263703 h 468473"/>
              <a:gd name="connsiteX132" fmla="*/ 67728 w 1551257"/>
              <a:gd name="connsiteY132" fmla="*/ 263703 h 468473"/>
              <a:gd name="connsiteX133" fmla="*/ 98471 w 1551257"/>
              <a:gd name="connsiteY133" fmla="*/ 270103 h 468473"/>
              <a:gd name="connsiteX134" fmla="*/ 116271 w 1551257"/>
              <a:gd name="connsiteY134" fmla="*/ 287505 h 468473"/>
              <a:gd name="connsiteX135" fmla="*/ 122051 w 1551257"/>
              <a:gd name="connsiteY135" fmla="*/ 312711 h 468473"/>
              <a:gd name="connsiteX136" fmla="*/ 116271 w 1551257"/>
              <a:gd name="connsiteY136" fmla="*/ 337760 h 468473"/>
              <a:gd name="connsiteX137" fmla="*/ 98559 w 1551257"/>
              <a:gd name="connsiteY137" fmla="*/ 354929 h 468473"/>
              <a:gd name="connsiteX138" fmla="*/ 68036 w 1551257"/>
              <a:gd name="connsiteY138" fmla="*/ 361093 h 468473"/>
              <a:gd name="connsiteX139" fmla="*/ 24349 w 1551257"/>
              <a:gd name="connsiteY139" fmla="*/ 361093 h 468473"/>
              <a:gd name="connsiteX140" fmla="*/ 24349 w 1551257"/>
              <a:gd name="connsiteY140" fmla="*/ 343612 h 468473"/>
              <a:gd name="connsiteX141" fmla="*/ 67420 w 1551257"/>
              <a:gd name="connsiteY141" fmla="*/ 343612 h 468473"/>
              <a:gd name="connsiteX142" fmla="*/ 88011 w 1551257"/>
              <a:gd name="connsiteY142" fmla="*/ 339868 h 468473"/>
              <a:gd name="connsiteX143" fmla="*/ 99416 w 1551257"/>
              <a:gd name="connsiteY143" fmla="*/ 329254 h 468473"/>
              <a:gd name="connsiteX144" fmla="*/ 102998 w 1551257"/>
              <a:gd name="connsiteY144" fmla="*/ 312711 h 468473"/>
              <a:gd name="connsiteX145" fmla="*/ 99416 w 1551257"/>
              <a:gd name="connsiteY145" fmla="*/ 295932 h 468473"/>
              <a:gd name="connsiteX146" fmla="*/ 87945 w 1551257"/>
              <a:gd name="connsiteY146" fmla="*/ 284850 h 468473"/>
              <a:gd name="connsiteX147" fmla="*/ 67113 w 1551257"/>
              <a:gd name="connsiteY147" fmla="*/ 280870 h 468473"/>
              <a:gd name="connsiteX148" fmla="*/ 33073 w 1551257"/>
              <a:gd name="connsiteY148" fmla="*/ 280870 h 468473"/>
              <a:gd name="connsiteX149" fmla="*/ 33073 w 1551257"/>
              <a:gd name="connsiteY149" fmla="*/ 423523 h 468473"/>
              <a:gd name="connsiteX150" fmla="*/ 13735 w 1551257"/>
              <a:gd name="connsiteY150" fmla="*/ 423523 h 468473"/>
              <a:gd name="connsiteX151" fmla="*/ 88956 w 1551257"/>
              <a:gd name="connsiteY151" fmla="*/ 351730 h 468473"/>
              <a:gd name="connsiteX152" fmla="*/ 128292 w 1551257"/>
              <a:gd name="connsiteY152" fmla="*/ 423523 h 468473"/>
              <a:gd name="connsiteX153" fmla="*/ 105811 w 1551257"/>
              <a:gd name="connsiteY153" fmla="*/ 423523 h 468473"/>
              <a:gd name="connsiteX154" fmla="*/ 67113 w 1551257"/>
              <a:gd name="connsiteY154" fmla="*/ 351730 h 468473"/>
              <a:gd name="connsiteX155" fmla="*/ 88956 w 1551257"/>
              <a:gd name="connsiteY155" fmla="*/ 351730 h 468473"/>
              <a:gd name="connsiteX156" fmla="*/ 200766 w 1551257"/>
              <a:gd name="connsiteY156" fmla="*/ 426019 h 468473"/>
              <a:gd name="connsiteX157" fmla="*/ 170880 w 1551257"/>
              <a:gd name="connsiteY157" fmla="*/ 418372 h 468473"/>
              <a:gd name="connsiteX158" fmla="*/ 151608 w 1551257"/>
              <a:gd name="connsiteY158" fmla="*/ 396834 h 468473"/>
              <a:gd name="connsiteX159" fmla="*/ 144883 w 1551257"/>
              <a:gd name="connsiteY159" fmla="*/ 364526 h 468473"/>
              <a:gd name="connsiteX160" fmla="*/ 151608 w 1551257"/>
              <a:gd name="connsiteY160" fmla="*/ 332064 h 468473"/>
              <a:gd name="connsiteX161" fmla="*/ 170484 w 1551257"/>
              <a:gd name="connsiteY161" fmla="*/ 310056 h 468473"/>
              <a:gd name="connsiteX162" fmla="*/ 198899 w 1551257"/>
              <a:gd name="connsiteY162" fmla="*/ 302096 h 468473"/>
              <a:gd name="connsiteX163" fmla="*/ 217379 w 1551257"/>
              <a:gd name="connsiteY163" fmla="*/ 305219 h 468473"/>
              <a:gd name="connsiteX164" fmla="*/ 234015 w 1551257"/>
              <a:gd name="connsiteY164" fmla="*/ 315363 h 468473"/>
              <a:gd name="connsiteX165" fmla="*/ 245947 w 1551257"/>
              <a:gd name="connsiteY165" fmla="*/ 333780 h 468473"/>
              <a:gd name="connsiteX166" fmla="*/ 250386 w 1551257"/>
              <a:gd name="connsiteY166" fmla="*/ 362030 h 468473"/>
              <a:gd name="connsiteX167" fmla="*/ 250386 w 1551257"/>
              <a:gd name="connsiteY167" fmla="*/ 369833 h 468473"/>
              <a:gd name="connsiteX168" fmla="*/ 158002 w 1551257"/>
              <a:gd name="connsiteY168" fmla="*/ 369833 h 468473"/>
              <a:gd name="connsiteX169" fmla="*/ 158002 w 1551257"/>
              <a:gd name="connsiteY169" fmla="*/ 353914 h 468473"/>
              <a:gd name="connsiteX170" fmla="*/ 231664 w 1551257"/>
              <a:gd name="connsiteY170" fmla="*/ 353914 h 468473"/>
              <a:gd name="connsiteX171" fmla="*/ 227598 w 1551257"/>
              <a:gd name="connsiteY171" fmla="*/ 335809 h 468473"/>
              <a:gd name="connsiteX172" fmla="*/ 216215 w 1551257"/>
              <a:gd name="connsiteY172" fmla="*/ 323245 h 468473"/>
              <a:gd name="connsiteX173" fmla="*/ 198899 w 1551257"/>
              <a:gd name="connsiteY173" fmla="*/ 318642 h 468473"/>
              <a:gd name="connsiteX174" fmla="*/ 179846 w 1551257"/>
              <a:gd name="connsiteY174" fmla="*/ 324105 h 468473"/>
              <a:gd name="connsiteX175" fmla="*/ 167605 w 1551257"/>
              <a:gd name="connsiteY175" fmla="*/ 338151 h 468473"/>
              <a:gd name="connsiteX176" fmla="*/ 163298 w 1551257"/>
              <a:gd name="connsiteY176" fmla="*/ 356723 h 468473"/>
              <a:gd name="connsiteX177" fmla="*/ 163298 w 1551257"/>
              <a:gd name="connsiteY177" fmla="*/ 367337 h 468473"/>
              <a:gd name="connsiteX178" fmla="*/ 167979 w 1551257"/>
              <a:gd name="connsiteY178" fmla="*/ 390358 h 468473"/>
              <a:gd name="connsiteX179" fmla="*/ 181186 w 1551257"/>
              <a:gd name="connsiteY179" fmla="*/ 404637 h 468473"/>
              <a:gd name="connsiteX180" fmla="*/ 200766 w 1551257"/>
              <a:gd name="connsiteY180" fmla="*/ 409476 h 468473"/>
              <a:gd name="connsiteX181" fmla="*/ 213864 w 1551257"/>
              <a:gd name="connsiteY181" fmla="*/ 407448 h 468473"/>
              <a:gd name="connsiteX182" fmla="*/ 224104 w 1551257"/>
              <a:gd name="connsiteY182" fmla="*/ 401205 h 468473"/>
              <a:gd name="connsiteX183" fmla="*/ 230740 w 1551257"/>
              <a:gd name="connsiteY183" fmla="*/ 390747 h 468473"/>
              <a:gd name="connsiteX184" fmla="*/ 248519 w 1551257"/>
              <a:gd name="connsiteY184" fmla="*/ 395742 h 468473"/>
              <a:gd name="connsiteX185" fmla="*/ 239069 w 1551257"/>
              <a:gd name="connsiteY185" fmla="*/ 411661 h 468473"/>
              <a:gd name="connsiteX186" fmla="*/ 222698 w 1551257"/>
              <a:gd name="connsiteY186" fmla="*/ 422275 h 468473"/>
              <a:gd name="connsiteX187" fmla="*/ 200766 w 1551257"/>
              <a:gd name="connsiteY187" fmla="*/ 426019 h 468473"/>
              <a:gd name="connsiteX188" fmla="*/ 278405 w 1551257"/>
              <a:gd name="connsiteY188" fmla="*/ 468474 h 468473"/>
              <a:gd name="connsiteX189" fmla="*/ 278405 w 1551257"/>
              <a:gd name="connsiteY189" fmla="*/ 303659 h 468473"/>
              <a:gd name="connsiteX190" fmla="*/ 296205 w 1551257"/>
              <a:gd name="connsiteY190" fmla="*/ 303659 h 468473"/>
              <a:gd name="connsiteX191" fmla="*/ 296205 w 1551257"/>
              <a:gd name="connsiteY191" fmla="*/ 322698 h 468473"/>
              <a:gd name="connsiteX192" fmla="*/ 298380 w 1551257"/>
              <a:gd name="connsiteY192" fmla="*/ 322698 h 468473"/>
              <a:gd name="connsiteX193" fmla="*/ 304006 w 1551257"/>
              <a:gd name="connsiteY193" fmla="*/ 314739 h 468473"/>
              <a:gd name="connsiteX194" fmla="*/ 314466 w 1551257"/>
              <a:gd name="connsiteY194" fmla="*/ 305999 h 468473"/>
              <a:gd name="connsiteX195" fmla="*/ 333035 w 1551257"/>
              <a:gd name="connsiteY195" fmla="*/ 302096 h 468473"/>
              <a:gd name="connsiteX196" fmla="*/ 359736 w 1551257"/>
              <a:gd name="connsiteY196" fmla="*/ 309667 h 468473"/>
              <a:gd name="connsiteX197" fmla="*/ 377755 w 1551257"/>
              <a:gd name="connsiteY197" fmla="*/ 331128 h 468473"/>
              <a:gd name="connsiteX198" fmla="*/ 384238 w 1551257"/>
              <a:gd name="connsiteY198" fmla="*/ 363902 h 468473"/>
              <a:gd name="connsiteX199" fmla="*/ 377755 w 1551257"/>
              <a:gd name="connsiteY199" fmla="*/ 396913 h 468473"/>
              <a:gd name="connsiteX200" fmla="*/ 359801 w 1551257"/>
              <a:gd name="connsiteY200" fmla="*/ 418451 h 468473"/>
              <a:gd name="connsiteX201" fmla="*/ 333343 w 1551257"/>
              <a:gd name="connsiteY201" fmla="*/ 426019 h 468473"/>
              <a:gd name="connsiteX202" fmla="*/ 314862 w 1551257"/>
              <a:gd name="connsiteY202" fmla="*/ 422196 h 468473"/>
              <a:gd name="connsiteX203" fmla="*/ 304160 w 1551257"/>
              <a:gd name="connsiteY203" fmla="*/ 413379 h 468473"/>
              <a:gd name="connsiteX204" fmla="*/ 298380 w 1551257"/>
              <a:gd name="connsiteY204" fmla="*/ 405106 h 468473"/>
              <a:gd name="connsiteX205" fmla="*/ 296820 w 1551257"/>
              <a:gd name="connsiteY205" fmla="*/ 405106 h 468473"/>
              <a:gd name="connsiteX206" fmla="*/ 296820 w 1551257"/>
              <a:gd name="connsiteY206" fmla="*/ 468474 h 468473"/>
              <a:gd name="connsiteX207" fmla="*/ 278405 w 1551257"/>
              <a:gd name="connsiteY207" fmla="*/ 468474 h 468473"/>
              <a:gd name="connsiteX208" fmla="*/ 296512 w 1551257"/>
              <a:gd name="connsiteY208" fmla="*/ 363590 h 468473"/>
              <a:gd name="connsiteX209" fmla="*/ 300490 w 1551257"/>
              <a:gd name="connsiteY209" fmla="*/ 387547 h 468473"/>
              <a:gd name="connsiteX210" fmla="*/ 312115 w 1551257"/>
              <a:gd name="connsiteY210" fmla="*/ 403701 h 468473"/>
              <a:gd name="connsiteX211" fmla="*/ 330860 w 1551257"/>
              <a:gd name="connsiteY211" fmla="*/ 409476 h 468473"/>
              <a:gd name="connsiteX212" fmla="*/ 350132 w 1551257"/>
              <a:gd name="connsiteY212" fmla="*/ 403389 h 468473"/>
              <a:gd name="connsiteX213" fmla="*/ 361823 w 1551257"/>
              <a:gd name="connsiteY213" fmla="*/ 386846 h 468473"/>
              <a:gd name="connsiteX214" fmla="*/ 365823 w 1551257"/>
              <a:gd name="connsiteY214" fmla="*/ 363590 h 468473"/>
              <a:gd name="connsiteX215" fmla="*/ 361911 w 1551257"/>
              <a:gd name="connsiteY215" fmla="*/ 340804 h 468473"/>
              <a:gd name="connsiteX216" fmla="*/ 350286 w 1551257"/>
              <a:gd name="connsiteY216" fmla="*/ 324650 h 468473"/>
              <a:gd name="connsiteX217" fmla="*/ 330860 w 1551257"/>
              <a:gd name="connsiteY217" fmla="*/ 318642 h 468473"/>
              <a:gd name="connsiteX218" fmla="*/ 311961 w 1551257"/>
              <a:gd name="connsiteY218" fmla="*/ 324338 h 468473"/>
              <a:gd name="connsiteX219" fmla="*/ 300424 w 1551257"/>
              <a:gd name="connsiteY219" fmla="*/ 340100 h 468473"/>
              <a:gd name="connsiteX220" fmla="*/ 296512 w 1551257"/>
              <a:gd name="connsiteY220" fmla="*/ 363590 h 468473"/>
              <a:gd name="connsiteX221" fmla="*/ 412322 w 1551257"/>
              <a:gd name="connsiteY221" fmla="*/ 423523 h 468473"/>
              <a:gd name="connsiteX222" fmla="*/ 412322 w 1551257"/>
              <a:gd name="connsiteY222" fmla="*/ 303659 h 468473"/>
              <a:gd name="connsiteX223" fmla="*/ 430122 w 1551257"/>
              <a:gd name="connsiteY223" fmla="*/ 303659 h 468473"/>
              <a:gd name="connsiteX224" fmla="*/ 430122 w 1551257"/>
              <a:gd name="connsiteY224" fmla="*/ 321762 h 468473"/>
              <a:gd name="connsiteX225" fmla="*/ 431353 w 1551257"/>
              <a:gd name="connsiteY225" fmla="*/ 321762 h 468473"/>
              <a:gd name="connsiteX226" fmla="*/ 443220 w 1551257"/>
              <a:gd name="connsiteY226" fmla="*/ 307327 h 468473"/>
              <a:gd name="connsiteX227" fmla="*/ 462580 w 1551257"/>
              <a:gd name="connsiteY227" fmla="*/ 301784 h 468473"/>
              <a:gd name="connsiteX228" fmla="*/ 467656 w 1551257"/>
              <a:gd name="connsiteY228" fmla="*/ 301863 h 468473"/>
              <a:gd name="connsiteX229" fmla="*/ 472249 w 1551257"/>
              <a:gd name="connsiteY229" fmla="*/ 302096 h 468473"/>
              <a:gd name="connsiteX230" fmla="*/ 472249 w 1551257"/>
              <a:gd name="connsiteY230" fmla="*/ 320826 h 468473"/>
              <a:gd name="connsiteX231" fmla="*/ 467964 w 1551257"/>
              <a:gd name="connsiteY231" fmla="*/ 320123 h 468473"/>
              <a:gd name="connsiteX232" fmla="*/ 461020 w 1551257"/>
              <a:gd name="connsiteY232" fmla="*/ 319578 h 468473"/>
              <a:gd name="connsiteX233" fmla="*/ 445417 w 1551257"/>
              <a:gd name="connsiteY233" fmla="*/ 323245 h 468473"/>
              <a:gd name="connsiteX234" fmla="*/ 434649 w 1551257"/>
              <a:gd name="connsiteY234" fmla="*/ 333233 h 468473"/>
              <a:gd name="connsiteX235" fmla="*/ 430737 w 1551257"/>
              <a:gd name="connsiteY235" fmla="*/ 347671 h 468473"/>
              <a:gd name="connsiteX236" fmla="*/ 430737 w 1551257"/>
              <a:gd name="connsiteY236" fmla="*/ 423523 h 468473"/>
              <a:gd name="connsiteX237" fmla="*/ 412322 w 1551257"/>
              <a:gd name="connsiteY237" fmla="*/ 423523 h 468473"/>
              <a:gd name="connsiteX238" fmla="*/ 540702 w 1551257"/>
              <a:gd name="connsiteY238" fmla="*/ 426019 h 468473"/>
              <a:gd name="connsiteX239" fmla="*/ 510816 w 1551257"/>
              <a:gd name="connsiteY239" fmla="*/ 418372 h 468473"/>
              <a:gd name="connsiteX240" fmla="*/ 491521 w 1551257"/>
              <a:gd name="connsiteY240" fmla="*/ 396834 h 468473"/>
              <a:gd name="connsiteX241" fmla="*/ 484819 w 1551257"/>
              <a:gd name="connsiteY241" fmla="*/ 364526 h 468473"/>
              <a:gd name="connsiteX242" fmla="*/ 491521 w 1551257"/>
              <a:gd name="connsiteY242" fmla="*/ 332064 h 468473"/>
              <a:gd name="connsiteX243" fmla="*/ 510420 w 1551257"/>
              <a:gd name="connsiteY243" fmla="*/ 310056 h 468473"/>
              <a:gd name="connsiteX244" fmla="*/ 538812 w 1551257"/>
              <a:gd name="connsiteY244" fmla="*/ 302096 h 468473"/>
              <a:gd name="connsiteX245" fmla="*/ 557315 w 1551257"/>
              <a:gd name="connsiteY245" fmla="*/ 305219 h 468473"/>
              <a:gd name="connsiteX246" fmla="*/ 573929 w 1551257"/>
              <a:gd name="connsiteY246" fmla="*/ 315363 h 468473"/>
              <a:gd name="connsiteX247" fmla="*/ 585883 w 1551257"/>
              <a:gd name="connsiteY247" fmla="*/ 333780 h 468473"/>
              <a:gd name="connsiteX248" fmla="*/ 590322 w 1551257"/>
              <a:gd name="connsiteY248" fmla="*/ 362030 h 468473"/>
              <a:gd name="connsiteX249" fmla="*/ 590322 w 1551257"/>
              <a:gd name="connsiteY249" fmla="*/ 369833 h 468473"/>
              <a:gd name="connsiteX250" fmla="*/ 497938 w 1551257"/>
              <a:gd name="connsiteY250" fmla="*/ 369833 h 468473"/>
              <a:gd name="connsiteX251" fmla="*/ 497938 w 1551257"/>
              <a:gd name="connsiteY251" fmla="*/ 353914 h 468473"/>
              <a:gd name="connsiteX252" fmla="*/ 571599 w 1551257"/>
              <a:gd name="connsiteY252" fmla="*/ 353914 h 468473"/>
              <a:gd name="connsiteX253" fmla="*/ 567534 w 1551257"/>
              <a:gd name="connsiteY253" fmla="*/ 335809 h 468473"/>
              <a:gd name="connsiteX254" fmla="*/ 556150 w 1551257"/>
              <a:gd name="connsiteY254" fmla="*/ 323245 h 468473"/>
              <a:gd name="connsiteX255" fmla="*/ 538812 w 1551257"/>
              <a:gd name="connsiteY255" fmla="*/ 318642 h 468473"/>
              <a:gd name="connsiteX256" fmla="*/ 519781 w 1551257"/>
              <a:gd name="connsiteY256" fmla="*/ 324105 h 468473"/>
              <a:gd name="connsiteX257" fmla="*/ 507519 w 1551257"/>
              <a:gd name="connsiteY257" fmla="*/ 338151 h 468473"/>
              <a:gd name="connsiteX258" fmla="*/ 503234 w 1551257"/>
              <a:gd name="connsiteY258" fmla="*/ 356723 h 468473"/>
              <a:gd name="connsiteX259" fmla="*/ 503234 w 1551257"/>
              <a:gd name="connsiteY259" fmla="*/ 367337 h 468473"/>
              <a:gd name="connsiteX260" fmla="*/ 507915 w 1551257"/>
              <a:gd name="connsiteY260" fmla="*/ 390358 h 468473"/>
              <a:gd name="connsiteX261" fmla="*/ 521100 w 1551257"/>
              <a:gd name="connsiteY261" fmla="*/ 404637 h 468473"/>
              <a:gd name="connsiteX262" fmla="*/ 540702 w 1551257"/>
              <a:gd name="connsiteY262" fmla="*/ 409476 h 468473"/>
              <a:gd name="connsiteX263" fmla="*/ 553799 w 1551257"/>
              <a:gd name="connsiteY263" fmla="*/ 407448 h 468473"/>
              <a:gd name="connsiteX264" fmla="*/ 564018 w 1551257"/>
              <a:gd name="connsiteY264" fmla="*/ 401205 h 468473"/>
              <a:gd name="connsiteX265" fmla="*/ 570654 w 1551257"/>
              <a:gd name="connsiteY265" fmla="*/ 390747 h 468473"/>
              <a:gd name="connsiteX266" fmla="*/ 588454 w 1551257"/>
              <a:gd name="connsiteY266" fmla="*/ 395742 h 468473"/>
              <a:gd name="connsiteX267" fmla="*/ 579005 w 1551257"/>
              <a:gd name="connsiteY267" fmla="*/ 411661 h 468473"/>
              <a:gd name="connsiteX268" fmla="*/ 562611 w 1551257"/>
              <a:gd name="connsiteY268" fmla="*/ 422275 h 468473"/>
              <a:gd name="connsiteX269" fmla="*/ 540702 w 1551257"/>
              <a:gd name="connsiteY269" fmla="*/ 426019 h 468473"/>
              <a:gd name="connsiteX270" fmla="*/ 703253 w 1551257"/>
              <a:gd name="connsiteY270" fmla="*/ 330502 h 468473"/>
              <a:gd name="connsiteX271" fmla="*/ 686706 w 1551257"/>
              <a:gd name="connsiteY271" fmla="*/ 335185 h 468473"/>
              <a:gd name="connsiteX272" fmla="*/ 682091 w 1551257"/>
              <a:gd name="connsiteY272" fmla="*/ 327146 h 468473"/>
              <a:gd name="connsiteX273" fmla="*/ 673982 w 1551257"/>
              <a:gd name="connsiteY273" fmla="*/ 320593 h 468473"/>
              <a:gd name="connsiteX274" fmla="*/ 660797 w 1551257"/>
              <a:gd name="connsiteY274" fmla="*/ 318017 h 468473"/>
              <a:gd name="connsiteX275" fmla="*/ 642447 w 1551257"/>
              <a:gd name="connsiteY275" fmla="*/ 323089 h 468473"/>
              <a:gd name="connsiteX276" fmla="*/ 635196 w 1551257"/>
              <a:gd name="connsiteY276" fmla="*/ 335809 h 468473"/>
              <a:gd name="connsiteX277" fmla="*/ 640184 w 1551257"/>
              <a:gd name="connsiteY277" fmla="*/ 346656 h 468473"/>
              <a:gd name="connsiteX278" fmla="*/ 655808 w 1551257"/>
              <a:gd name="connsiteY278" fmla="*/ 353290 h 468473"/>
              <a:gd name="connsiteX279" fmla="*/ 673587 w 1551257"/>
              <a:gd name="connsiteY279" fmla="*/ 357659 h 468473"/>
              <a:gd name="connsiteX280" fmla="*/ 697540 w 1551257"/>
              <a:gd name="connsiteY280" fmla="*/ 369600 h 468473"/>
              <a:gd name="connsiteX281" fmla="*/ 705429 w 1551257"/>
              <a:gd name="connsiteY281" fmla="*/ 390123 h 468473"/>
              <a:gd name="connsiteX282" fmla="*/ 699495 w 1551257"/>
              <a:gd name="connsiteY282" fmla="*/ 408540 h 468473"/>
              <a:gd name="connsiteX283" fmla="*/ 683102 w 1551257"/>
              <a:gd name="connsiteY283" fmla="*/ 421339 h 468473"/>
              <a:gd name="connsiteX284" fmla="*/ 658599 w 1551257"/>
              <a:gd name="connsiteY284" fmla="*/ 426019 h 468473"/>
              <a:gd name="connsiteX285" fmla="*/ 628251 w 1551257"/>
              <a:gd name="connsiteY285" fmla="*/ 418060 h 468473"/>
              <a:gd name="connsiteX286" fmla="*/ 613045 w 1551257"/>
              <a:gd name="connsiteY286" fmla="*/ 394806 h 468473"/>
              <a:gd name="connsiteX287" fmla="*/ 630515 w 1551257"/>
              <a:gd name="connsiteY287" fmla="*/ 390435 h 468473"/>
              <a:gd name="connsiteX288" fmla="*/ 639964 w 1551257"/>
              <a:gd name="connsiteY288" fmla="*/ 404950 h 468473"/>
              <a:gd name="connsiteX289" fmla="*/ 658292 w 1551257"/>
              <a:gd name="connsiteY289" fmla="*/ 409788 h 468473"/>
              <a:gd name="connsiteX290" fmla="*/ 678751 w 1551257"/>
              <a:gd name="connsiteY290" fmla="*/ 404325 h 468473"/>
              <a:gd name="connsiteX291" fmla="*/ 686398 w 1551257"/>
              <a:gd name="connsiteY291" fmla="*/ 391059 h 468473"/>
              <a:gd name="connsiteX292" fmla="*/ 682025 w 1551257"/>
              <a:gd name="connsiteY292" fmla="*/ 380603 h 468473"/>
              <a:gd name="connsiteX293" fmla="*/ 668598 w 1551257"/>
              <a:gd name="connsiteY293" fmla="*/ 374204 h 468473"/>
              <a:gd name="connsiteX294" fmla="*/ 648623 w 1551257"/>
              <a:gd name="connsiteY294" fmla="*/ 369521 h 468473"/>
              <a:gd name="connsiteX295" fmla="*/ 624428 w 1551257"/>
              <a:gd name="connsiteY295" fmla="*/ 357426 h 468473"/>
              <a:gd name="connsiteX296" fmla="*/ 616780 w 1551257"/>
              <a:gd name="connsiteY296" fmla="*/ 336745 h 468473"/>
              <a:gd name="connsiteX297" fmla="*/ 622472 w 1551257"/>
              <a:gd name="connsiteY297" fmla="*/ 318798 h 468473"/>
              <a:gd name="connsiteX298" fmla="*/ 638162 w 1551257"/>
              <a:gd name="connsiteY298" fmla="*/ 306544 h 468473"/>
              <a:gd name="connsiteX299" fmla="*/ 660797 w 1551257"/>
              <a:gd name="connsiteY299" fmla="*/ 302096 h 468473"/>
              <a:gd name="connsiteX300" fmla="*/ 688727 w 1551257"/>
              <a:gd name="connsiteY300" fmla="*/ 309900 h 468473"/>
              <a:gd name="connsiteX301" fmla="*/ 703253 w 1551257"/>
              <a:gd name="connsiteY301" fmla="*/ 330502 h 468473"/>
              <a:gd name="connsiteX302" fmla="*/ 783419 w 1551257"/>
              <a:gd name="connsiteY302" fmla="*/ 426019 h 468473"/>
              <a:gd name="connsiteX303" fmla="*/ 753510 w 1551257"/>
              <a:gd name="connsiteY303" fmla="*/ 418372 h 468473"/>
              <a:gd name="connsiteX304" fmla="*/ 734238 w 1551257"/>
              <a:gd name="connsiteY304" fmla="*/ 396834 h 468473"/>
              <a:gd name="connsiteX305" fmla="*/ 727536 w 1551257"/>
              <a:gd name="connsiteY305" fmla="*/ 364526 h 468473"/>
              <a:gd name="connsiteX306" fmla="*/ 734238 w 1551257"/>
              <a:gd name="connsiteY306" fmla="*/ 332064 h 468473"/>
              <a:gd name="connsiteX307" fmla="*/ 753137 w 1551257"/>
              <a:gd name="connsiteY307" fmla="*/ 310056 h 468473"/>
              <a:gd name="connsiteX308" fmla="*/ 781529 w 1551257"/>
              <a:gd name="connsiteY308" fmla="*/ 302096 h 468473"/>
              <a:gd name="connsiteX309" fmla="*/ 800032 w 1551257"/>
              <a:gd name="connsiteY309" fmla="*/ 305219 h 468473"/>
              <a:gd name="connsiteX310" fmla="*/ 816646 w 1551257"/>
              <a:gd name="connsiteY310" fmla="*/ 315363 h 468473"/>
              <a:gd name="connsiteX311" fmla="*/ 828600 w 1551257"/>
              <a:gd name="connsiteY311" fmla="*/ 333780 h 468473"/>
              <a:gd name="connsiteX312" fmla="*/ 833039 w 1551257"/>
              <a:gd name="connsiteY312" fmla="*/ 362030 h 468473"/>
              <a:gd name="connsiteX313" fmla="*/ 833039 w 1551257"/>
              <a:gd name="connsiteY313" fmla="*/ 369833 h 468473"/>
              <a:gd name="connsiteX314" fmla="*/ 740655 w 1551257"/>
              <a:gd name="connsiteY314" fmla="*/ 369833 h 468473"/>
              <a:gd name="connsiteX315" fmla="*/ 740655 w 1551257"/>
              <a:gd name="connsiteY315" fmla="*/ 353914 h 468473"/>
              <a:gd name="connsiteX316" fmla="*/ 814316 w 1551257"/>
              <a:gd name="connsiteY316" fmla="*/ 353914 h 468473"/>
              <a:gd name="connsiteX317" fmla="*/ 810251 w 1551257"/>
              <a:gd name="connsiteY317" fmla="*/ 335809 h 468473"/>
              <a:gd name="connsiteX318" fmla="*/ 798867 w 1551257"/>
              <a:gd name="connsiteY318" fmla="*/ 323245 h 468473"/>
              <a:gd name="connsiteX319" fmla="*/ 781529 w 1551257"/>
              <a:gd name="connsiteY319" fmla="*/ 318642 h 468473"/>
              <a:gd name="connsiteX320" fmla="*/ 762498 w 1551257"/>
              <a:gd name="connsiteY320" fmla="*/ 324105 h 468473"/>
              <a:gd name="connsiteX321" fmla="*/ 750236 w 1551257"/>
              <a:gd name="connsiteY321" fmla="*/ 338151 h 468473"/>
              <a:gd name="connsiteX322" fmla="*/ 745951 w 1551257"/>
              <a:gd name="connsiteY322" fmla="*/ 356723 h 468473"/>
              <a:gd name="connsiteX323" fmla="*/ 745951 w 1551257"/>
              <a:gd name="connsiteY323" fmla="*/ 367337 h 468473"/>
              <a:gd name="connsiteX324" fmla="*/ 750632 w 1551257"/>
              <a:gd name="connsiteY324" fmla="*/ 390358 h 468473"/>
              <a:gd name="connsiteX325" fmla="*/ 763817 w 1551257"/>
              <a:gd name="connsiteY325" fmla="*/ 404637 h 468473"/>
              <a:gd name="connsiteX326" fmla="*/ 783419 w 1551257"/>
              <a:gd name="connsiteY326" fmla="*/ 409476 h 468473"/>
              <a:gd name="connsiteX327" fmla="*/ 796516 w 1551257"/>
              <a:gd name="connsiteY327" fmla="*/ 407448 h 468473"/>
              <a:gd name="connsiteX328" fmla="*/ 806735 w 1551257"/>
              <a:gd name="connsiteY328" fmla="*/ 401205 h 468473"/>
              <a:gd name="connsiteX329" fmla="*/ 813371 w 1551257"/>
              <a:gd name="connsiteY329" fmla="*/ 390747 h 468473"/>
              <a:gd name="connsiteX330" fmla="*/ 831171 w 1551257"/>
              <a:gd name="connsiteY330" fmla="*/ 395742 h 468473"/>
              <a:gd name="connsiteX331" fmla="*/ 821722 w 1551257"/>
              <a:gd name="connsiteY331" fmla="*/ 411661 h 468473"/>
              <a:gd name="connsiteX332" fmla="*/ 805328 w 1551257"/>
              <a:gd name="connsiteY332" fmla="*/ 422275 h 468473"/>
              <a:gd name="connsiteX333" fmla="*/ 783419 w 1551257"/>
              <a:gd name="connsiteY333" fmla="*/ 426019 h 468473"/>
              <a:gd name="connsiteX334" fmla="*/ 879473 w 1551257"/>
              <a:gd name="connsiteY334" fmla="*/ 351418 h 468473"/>
              <a:gd name="connsiteX335" fmla="*/ 879473 w 1551257"/>
              <a:gd name="connsiteY335" fmla="*/ 423523 h 468473"/>
              <a:gd name="connsiteX336" fmla="*/ 861057 w 1551257"/>
              <a:gd name="connsiteY336" fmla="*/ 423523 h 468473"/>
              <a:gd name="connsiteX337" fmla="*/ 861057 w 1551257"/>
              <a:gd name="connsiteY337" fmla="*/ 303659 h 468473"/>
              <a:gd name="connsiteX338" fmla="*/ 878857 w 1551257"/>
              <a:gd name="connsiteY338" fmla="*/ 303659 h 468473"/>
              <a:gd name="connsiteX339" fmla="*/ 878857 w 1551257"/>
              <a:gd name="connsiteY339" fmla="*/ 322386 h 468473"/>
              <a:gd name="connsiteX340" fmla="*/ 880418 w 1551257"/>
              <a:gd name="connsiteY340" fmla="*/ 322386 h 468473"/>
              <a:gd name="connsiteX341" fmla="*/ 893207 w 1551257"/>
              <a:gd name="connsiteY341" fmla="*/ 307715 h 468473"/>
              <a:gd name="connsiteX342" fmla="*/ 915380 w 1551257"/>
              <a:gd name="connsiteY342" fmla="*/ 302096 h 468473"/>
              <a:gd name="connsiteX343" fmla="*/ 936675 w 1551257"/>
              <a:gd name="connsiteY343" fmla="*/ 307091 h 468473"/>
              <a:gd name="connsiteX344" fmla="*/ 950871 w 1551257"/>
              <a:gd name="connsiteY344" fmla="*/ 322074 h 468473"/>
              <a:gd name="connsiteX345" fmla="*/ 955947 w 1551257"/>
              <a:gd name="connsiteY345" fmla="*/ 347359 h 468473"/>
              <a:gd name="connsiteX346" fmla="*/ 955947 w 1551257"/>
              <a:gd name="connsiteY346" fmla="*/ 423523 h 468473"/>
              <a:gd name="connsiteX347" fmla="*/ 937532 w 1551257"/>
              <a:gd name="connsiteY347" fmla="*/ 423523 h 468473"/>
              <a:gd name="connsiteX348" fmla="*/ 937532 w 1551257"/>
              <a:gd name="connsiteY348" fmla="*/ 348607 h 468473"/>
              <a:gd name="connsiteX349" fmla="*/ 930192 w 1551257"/>
              <a:gd name="connsiteY349" fmla="*/ 326601 h 468473"/>
              <a:gd name="connsiteX350" fmla="*/ 910063 w 1551257"/>
              <a:gd name="connsiteY350" fmla="*/ 318642 h 468473"/>
              <a:gd name="connsiteX351" fmla="*/ 894306 w 1551257"/>
              <a:gd name="connsiteY351" fmla="*/ 322465 h 468473"/>
              <a:gd name="connsiteX352" fmla="*/ 883450 w 1551257"/>
              <a:gd name="connsiteY352" fmla="*/ 333624 h 468473"/>
              <a:gd name="connsiteX353" fmla="*/ 879473 w 1551257"/>
              <a:gd name="connsiteY353" fmla="*/ 351418 h 468473"/>
              <a:gd name="connsiteX354" fmla="*/ 1041738 w 1551257"/>
              <a:gd name="connsiteY354" fmla="*/ 303659 h 468473"/>
              <a:gd name="connsiteX355" fmla="*/ 1041738 w 1551257"/>
              <a:gd name="connsiteY355" fmla="*/ 319266 h 468473"/>
              <a:gd name="connsiteX356" fmla="*/ 979614 w 1551257"/>
              <a:gd name="connsiteY356" fmla="*/ 319266 h 468473"/>
              <a:gd name="connsiteX357" fmla="*/ 979614 w 1551257"/>
              <a:gd name="connsiteY357" fmla="*/ 303659 h 468473"/>
              <a:gd name="connsiteX358" fmla="*/ 1041738 w 1551257"/>
              <a:gd name="connsiteY358" fmla="*/ 303659 h 468473"/>
              <a:gd name="connsiteX359" fmla="*/ 997722 w 1551257"/>
              <a:gd name="connsiteY359" fmla="*/ 274939 h 468473"/>
              <a:gd name="connsiteX360" fmla="*/ 1016137 w 1551257"/>
              <a:gd name="connsiteY360" fmla="*/ 274939 h 468473"/>
              <a:gd name="connsiteX361" fmla="*/ 1016137 w 1551257"/>
              <a:gd name="connsiteY361" fmla="*/ 389187 h 468473"/>
              <a:gd name="connsiteX362" fmla="*/ 1018401 w 1551257"/>
              <a:gd name="connsiteY362" fmla="*/ 400893 h 468473"/>
              <a:gd name="connsiteX363" fmla="*/ 1024334 w 1551257"/>
              <a:gd name="connsiteY363" fmla="*/ 406042 h 468473"/>
              <a:gd name="connsiteX364" fmla="*/ 1032047 w 1551257"/>
              <a:gd name="connsiteY364" fmla="*/ 407292 h 468473"/>
              <a:gd name="connsiteX365" fmla="*/ 1037058 w 1551257"/>
              <a:gd name="connsiteY365" fmla="*/ 406980 h 468473"/>
              <a:gd name="connsiteX366" fmla="*/ 1040178 w 1551257"/>
              <a:gd name="connsiteY366" fmla="*/ 406356 h 468473"/>
              <a:gd name="connsiteX367" fmla="*/ 1043914 w 1551257"/>
              <a:gd name="connsiteY367" fmla="*/ 422899 h 468473"/>
              <a:gd name="connsiteX368" fmla="*/ 1038684 w 1551257"/>
              <a:gd name="connsiteY368" fmla="*/ 424303 h 468473"/>
              <a:gd name="connsiteX369" fmla="*/ 1030179 w 1551257"/>
              <a:gd name="connsiteY369" fmla="*/ 425083 h 468473"/>
              <a:gd name="connsiteX370" fmla="*/ 1014884 w 1551257"/>
              <a:gd name="connsiteY370" fmla="*/ 421728 h 468473"/>
              <a:gd name="connsiteX371" fmla="*/ 1002557 w 1551257"/>
              <a:gd name="connsiteY371" fmla="*/ 411505 h 468473"/>
              <a:gd name="connsiteX372" fmla="*/ 997722 w 1551257"/>
              <a:gd name="connsiteY372" fmla="*/ 394182 h 468473"/>
              <a:gd name="connsiteX373" fmla="*/ 997722 w 1551257"/>
              <a:gd name="connsiteY373" fmla="*/ 274939 h 468473"/>
              <a:gd name="connsiteX374" fmla="*/ 1104698 w 1551257"/>
              <a:gd name="connsiteY374" fmla="*/ 426331 h 468473"/>
              <a:gd name="connsiteX375" fmla="*/ 1084019 w 1551257"/>
              <a:gd name="connsiteY375" fmla="*/ 422040 h 468473"/>
              <a:gd name="connsiteX376" fmla="*/ 1069273 w 1551257"/>
              <a:gd name="connsiteY376" fmla="*/ 409476 h 468473"/>
              <a:gd name="connsiteX377" fmla="*/ 1063824 w 1551257"/>
              <a:gd name="connsiteY377" fmla="*/ 389499 h 468473"/>
              <a:gd name="connsiteX378" fmla="*/ 1067867 w 1551257"/>
              <a:gd name="connsiteY378" fmla="*/ 372800 h 468473"/>
              <a:gd name="connsiteX379" fmla="*/ 1078723 w 1551257"/>
              <a:gd name="connsiteY379" fmla="*/ 362654 h 468473"/>
              <a:gd name="connsiteX380" fmla="*/ 1093710 w 1551257"/>
              <a:gd name="connsiteY380" fmla="*/ 357191 h 468473"/>
              <a:gd name="connsiteX381" fmla="*/ 1110323 w 1551257"/>
              <a:gd name="connsiteY381" fmla="*/ 354226 h 468473"/>
              <a:gd name="connsiteX382" fmla="*/ 1128035 w 1551257"/>
              <a:gd name="connsiteY382" fmla="*/ 352119 h 468473"/>
              <a:gd name="connsiteX383" fmla="*/ 1138034 w 1551257"/>
              <a:gd name="connsiteY383" fmla="*/ 349543 h 468473"/>
              <a:gd name="connsiteX384" fmla="*/ 1141221 w 1551257"/>
              <a:gd name="connsiteY384" fmla="*/ 343300 h 468473"/>
              <a:gd name="connsiteX385" fmla="*/ 1141221 w 1551257"/>
              <a:gd name="connsiteY385" fmla="*/ 342676 h 468473"/>
              <a:gd name="connsiteX386" fmla="*/ 1134914 w 1551257"/>
              <a:gd name="connsiteY386" fmla="*/ 324729 h 468473"/>
              <a:gd name="connsiteX387" fmla="*/ 1115949 w 1551257"/>
              <a:gd name="connsiteY387" fmla="*/ 318330 h 468473"/>
              <a:gd name="connsiteX388" fmla="*/ 1095270 w 1551257"/>
              <a:gd name="connsiteY388" fmla="*/ 324105 h 468473"/>
              <a:gd name="connsiteX389" fmla="*/ 1084722 w 1551257"/>
              <a:gd name="connsiteY389" fmla="*/ 336433 h 468473"/>
              <a:gd name="connsiteX390" fmla="*/ 1067252 w 1551257"/>
              <a:gd name="connsiteY390" fmla="*/ 330190 h 468473"/>
              <a:gd name="connsiteX391" fmla="*/ 1079734 w 1551257"/>
              <a:gd name="connsiteY391" fmla="*/ 313179 h 468473"/>
              <a:gd name="connsiteX392" fmla="*/ 1096896 w 1551257"/>
              <a:gd name="connsiteY392" fmla="*/ 304595 h 468473"/>
              <a:gd name="connsiteX393" fmla="*/ 1115312 w 1551257"/>
              <a:gd name="connsiteY393" fmla="*/ 302096 h 468473"/>
              <a:gd name="connsiteX394" fmla="*/ 1128585 w 1551257"/>
              <a:gd name="connsiteY394" fmla="*/ 303503 h 468473"/>
              <a:gd name="connsiteX395" fmla="*/ 1143176 w 1551257"/>
              <a:gd name="connsiteY395" fmla="*/ 309043 h 468473"/>
              <a:gd name="connsiteX396" fmla="*/ 1154955 w 1551257"/>
              <a:gd name="connsiteY396" fmla="*/ 321762 h 468473"/>
              <a:gd name="connsiteX397" fmla="*/ 1159636 w 1551257"/>
              <a:gd name="connsiteY397" fmla="*/ 344548 h 468473"/>
              <a:gd name="connsiteX398" fmla="*/ 1159636 w 1551257"/>
              <a:gd name="connsiteY398" fmla="*/ 423523 h 468473"/>
              <a:gd name="connsiteX399" fmla="*/ 1141221 w 1551257"/>
              <a:gd name="connsiteY399" fmla="*/ 423523 h 468473"/>
              <a:gd name="connsiteX400" fmla="*/ 1141221 w 1551257"/>
              <a:gd name="connsiteY400" fmla="*/ 407292 h 468473"/>
              <a:gd name="connsiteX401" fmla="*/ 1140297 w 1551257"/>
              <a:gd name="connsiteY401" fmla="*/ 407292 h 468473"/>
              <a:gd name="connsiteX402" fmla="*/ 1134057 w 1551257"/>
              <a:gd name="connsiteY402" fmla="*/ 415641 h 468473"/>
              <a:gd name="connsiteX403" fmla="*/ 1122431 w 1551257"/>
              <a:gd name="connsiteY403" fmla="*/ 423211 h 468473"/>
              <a:gd name="connsiteX404" fmla="*/ 1104698 w 1551257"/>
              <a:gd name="connsiteY404" fmla="*/ 426331 h 468473"/>
              <a:gd name="connsiteX405" fmla="*/ 1107511 w 1551257"/>
              <a:gd name="connsiteY405" fmla="*/ 409788 h 468473"/>
              <a:gd name="connsiteX406" fmla="*/ 1125926 w 1551257"/>
              <a:gd name="connsiteY406" fmla="*/ 405497 h 468473"/>
              <a:gd name="connsiteX407" fmla="*/ 1137331 w 1551257"/>
              <a:gd name="connsiteY407" fmla="*/ 394415 h 468473"/>
              <a:gd name="connsiteX408" fmla="*/ 1141221 w 1551257"/>
              <a:gd name="connsiteY408" fmla="*/ 380135 h 468473"/>
              <a:gd name="connsiteX409" fmla="*/ 1141221 w 1551257"/>
              <a:gd name="connsiteY409" fmla="*/ 363278 h 468473"/>
              <a:gd name="connsiteX410" fmla="*/ 1136078 w 1551257"/>
              <a:gd name="connsiteY410" fmla="*/ 365853 h 468473"/>
              <a:gd name="connsiteX411" fmla="*/ 1127025 w 1551257"/>
              <a:gd name="connsiteY411" fmla="*/ 367805 h 468473"/>
              <a:gd name="connsiteX412" fmla="*/ 1117114 w 1551257"/>
              <a:gd name="connsiteY412" fmla="*/ 369209 h 468473"/>
              <a:gd name="connsiteX413" fmla="*/ 1109400 w 1551257"/>
              <a:gd name="connsiteY413" fmla="*/ 370145 h 468473"/>
              <a:gd name="connsiteX414" fmla="*/ 1095973 w 1551257"/>
              <a:gd name="connsiteY414" fmla="*/ 373189 h 468473"/>
              <a:gd name="connsiteX415" fmla="*/ 1085975 w 1551257"/>
              <a:gd name="connsiteY415" fmla="*/ 379355 h 468473"/>
              <a:gd name="connsiteX416" fmla="*/ 1082239 w 1551257"/>
              <a:gd name="connsiteY416" fmla="*/ 390435 h 468473"/>
              <a:gd name="connsiteX417" fmla="*/ 1089337 w 1551257"/>
              <a:gd name="connsiteY417" fmla="*/ 404950 h 468473"/>
              <a:gd name="connsiteX418" fmla="*/ 1107511 w 1551257"/>
              <a:gd name="connsiteY418" fmla="*/ 409788 h 468473"/>
              <a:gd name="connsiteX419" fmla="*/ 1245383 w 1551257"/>
              <a:gd name="connsiteY419" fmla="*/ 303659 h 468473"/>
              <a:gd name="connsiteX420" fmla="*/ 1245383 w 1551257"/>
              <a:gd name="connsiteY420" fmla="*/ 319266 h 468473"/>
              <a:gd name="connsiteX421" fmla="*/ 1183281 w 1551257"/>
              <a:gd name="connsiteY421" fmla="*/ 319266 h 468473"/>
              <a:gd name="connsiteX422" fmla="*/ 1183281 w 1551257"/>
              <a:gd name="connsiteY422" fmla="*/ 303659 h 468473"/>
              <a:gd name="connsiteX423" fmla="*/ 1245383 w 1551257"/>
              <a:gd name="connsiteY423" fmla="*/ 303659 h 468473"/>
              <a:gd name="connsiteX424" fmla="*/ 1201367 w 1551257"/>
              <a:gd name="connsiteY424" fmla="*/ 274939 h 468473"/>
              <a:gd name="connsiteX425" fmla="*/ 1219782 w 1551257"/>
              <a:gd name="connsiteY425" fmla="*/ 274939 h 468473"/>
              <a:gd name="connsiteX426" fmla="*/ 1219782 w 1551257"/>
              <a:gd name="connsiteY426" fmla="*/ 389187 h 468473"/>
              <a:gd name="connsiteX427" fmla="*/ 1222045 w 1551257"/>
              <a:gd name="connsiteY427" fmla="*/ 400893 h 468473"/>
              <a:gd name="connsiteX428" fmla="*/ 1227979 w 1551257"/>
              <a:gd name="connsiteY428" fmla="*/ 406042 h 468473"/>
              <a:gd name="connsiteX429" fmla="*/ 1235714 w 1551257"/>
              <a:gd name="connsiteY429" fmla="*/ 407292 h 468473"/>
              <a:gd name="connsiteX430" fmla="*/ 1240702 w 1551257"/>
              <a:gd name="connsiteY430" fmla="*/ 406980 h 468473"/>
              <a:gd name="connsiteX431" fmla="*/ 1243823 w 1551257"/>
              <a:gd name="connsiteY431" fmla="*/ 406356 h 468473"/>
              <a:gd name="connsiteX432" fmla="*/ 1247581 w 1551257"/>
              <a:gd name="connsiteY432" fmla="*/ 422899 h 468473"/>
              <a:gd name="connsiteX433" fmla="*/ 1242351 w 1551257"/>
              <a:gd name="connsiteY433" fmla="*/ 424303 h 468473"/>
              <a:gd name="connsiteX434" fmla="*/ 1233846 w 1551257"/>
              <a:gd name="connsiteY434" fmla="*/ 425083 h 468473"/>
              <a:gd name="connsiteX435" fmla="*/ 1218551 w 1551257"/>
              <a:gd name="connsiteY435" fmla="*/ 421728 h 468473"/>
              <a:gd name="connsiteX436" fmla="*/ 1206223 w 1551257"/>
              <a:gd name="connsiteY436" fmla="*/ 411505 h 468473"/>
              <a:gd name="connsiteX437" fmla="*/ 1201367 w 1551257"/>
              <a:gd name="connsiteY437" fmla="*/ 394182 h 468473"/>
              <a:gd name="connsiteX438" fmla="*/ 1201367 w 1551257"/>
              <a:gd name="connsiteY438" fmla="*/ 274939 h 468473"/>
              <a:gd name="connsiteX439" fmla="*/ 1273094 w 1551257"/>
              <a:gd name="connsiteY439" fmla="*/ 423523 h 468473"/>
              <a:gd name="connsiteX440" fmla="*/ 1273094 w 1551257"/>
              <a:gd name="connsiteY440" fmla="*/ 303659 h 468473"/>
              <a:gd name="connsiteX441" fmla="*/ 1291509 w 1551257"/>
              <a:gd name="connsiteY441" fmla="*/ 303659 h 468473"/>
              <a:gd name="connsiteX442" fmla="*/ 1291509 w 1551257"/>
              <a:gd name="connsiteY442" fmla="*/ 423523 h 468473"/>
              <a:gd name="connsiteX443" fmla="*/ 1273094 w 1551257"/>
              <a:gd name="connsiteY443" fmla="*/ 423523 h 468473"/>
              <a:gd name="connsiteX444" fmla="*/ 1282456 w 1551257"/>
              <a:gd name="connsiteY444" fmla="*/ 283681 h 468473"/>
              <a:gd name="connsiteX445" fmla="*/ 1273160 w 1551257"/>
              <a:gd name="connsiteY445" fmla="*/ 280014 h 468473"/>
              <a:gd name="connsiteX446" fmla="*/ 1269336 w 1551257"/>
              <a:gd name="connsiteY446" fmla="*/ 271195 h 468473"/>
              <a:gd name="connsiteX447" fmla="*/ 1273160 w 1551257"/>
              <a:gd name="connsiteY447" fmla="*/ 262376 h 468473"/>
              <a:gd name="connsiteX448" fmla="*/ 1282456 w 1551257"/>
              <a:gd name="connsiteY448" fmla="*/ 258708 h 468473"/>
              <a:gd name="connsiteX449" fmla="*/ 1291663 w 1551257"/>
              <a:gd name="connsiteY449" fmla="*/ 262376 h 468473"/>
              <a:gd name="connsiteX450" fmla="*/ 1295575 w 1551257"/>
              <a:gd name="connsiteY450" fmla="*/ 271195 h 468473"/>
              <a:gd name="connsiteX451" fmla="*/ 1291663 w 1551257"/>
              <a:gd name="connsiteY451" fmla="*/ 280014 h 468473"/>
              <a:gd name="connsiteX452" fmla="*/ 1282456 w 1551257"/>
              <a:gd name="connsiteY452" fmla="*/ 283681 h 468473"/>
              <a:gd name="connsiteX453" fmla="*/ 1373939 w 1551257"/>
              <a:gd name="connsiteY453" fmla="*/ 426019 h 468473"/>
              <a:gd name="connsiteX454" fmla="*/ 1345459 w 1551257"/>
              <a:gd name="connsiteY454" fmla="*/ 418295 h 468473"/>
              <a:gd name="connsiteX455" fmla="*/ 1326406 w 1551257"/>
              <a:gd name="connsiteY455" fmla="*/ 396678 h 468473"/>
              <a:gd name="connsiteX456" fmla="*/ 1319616 w 1551257"/>
              <a:gd name="connsiteY456" fmla="*/ 364214 h 468473"/>
              <a:gd name="connsiteX457" fmla="*/ 1326406 w 1551257"/>
              <a:gd name="connsiteY457" fmla="*/ 331517 h 468473"/>
              <a:gd name="connsiteX458" fmla="*/ 1345459 w 1551257"/>
              <a:gd name="connsiteY458" fmla="*/ 309823 h 468473"/>
              <a:gd name="connsiteX459" fmla="*/ 1373939 w 1551257"/>
              <a:gd name="connsiteY459" fmla="*/ 302096 h 468473"/>
              <a:gd name="connsiteX460" fmla="*/ 1402331 w 1551257"/>
              <a:gd name="connsiteY460" fmla="*/ 309823 h 468473"/>
              <a:gd name="connsiteX461" fmla="*/ 1421383 w 1551257"/>
              <a:gd name="connsiteY461" fmla="*/ 331517 h 468473"/>
              <a:gd name="connsiteX462" fmla="*/ 1428239 w 1551257"/>
              <a:gd name="connsiteY462" fmla="*/ 364214 h 468473"/>
              <a:gd name="connsiteX463" fmla="*/ 1421383 w 1551257"/>
              <a:gd name="connsiteY463" fmla="*/ 396678 h 468473"/>
              <a:gd name="connsiteX464" fmla="*/ 1402331 w 1551257"/>
              <a:gd name="connsiteY464" fmla="*/ 418295 h 468473"/>
              <a:gd name="connsiteX465" fmla="*/ 1373939 w 1551257"/>
              <a:gd name="connsiteY465" fmla="*/ 426019 h 468473"/>
              <a:gd name="connsiteX466" fmla="*/ 1373939 w 1551257"/>
              <a:gd name="connsiteY466" fmla="*/ 409476 h 468473"/>
              <a:gd name="connsiteX467" fmla="*/ 1394222 w 1551257"/>
              <a:gd name="connsiteY467" fmla="*/ 403156 h 468473"/>
              <a:gd name="connsiteX468" fmla="*/ 1406001 w 1551257"/>
              <a:gd name="connsiteY468" fmla="*/ 386534 h 468473"/>
              <a:gd name="connsiteX469" fmla="*/ 1409824 w 1551257"/>
              <a:gd name="connsiteY469" fmla="*/ 364214 h 468473"/>
              <a:gd name="connsiteX470" fmla="*/ 1406001 w 1551257"/>
              <a:gd name="connsiteY470" fmla="*/ 341819 h 468473"/>
              <a:gd name="connsiteX471" fmla="*/ 1394222 w 1551257"/>
              <a:gd name="connsiteY471" fmla="*/ 325041 h 468473"/>
              <a:gd name="connsiteX472" fmla="*/ 1373939 w 1551257"/>
              <a:gd name="connsiteY472" fmla="*/ 318642 h 468473"/>
              <a:gd name="connsiteX473" fmla="*/ 1353655 w 1551257"/>
              <a:gd name="connsiteY473" fmla="*/ 325041 h 468473"/>
              <a:gd name="connsiteX474" fmla="*/ 1341855 w 1551257"/>
              <a:gd name="connsiteY474" fmla="*/ 341819 h 468473"/>
              <a:gd name="connsiteX475" fmla="*/ 1338031 w 1551257"/>
              <a:gd name="connsiteY475" fmla="*/ 364214 h 468473"/>
              <a:gd name="connsiteX476" fmla="*/ 1341855 w 1551257"/>
              <a:gd name="connsiteY476" fmla="*/ 386534 h 468473"/>
              <a:gd name="connsiteX477" fmla="*/ 1353655 w 1551257"/>
              <a:gd name="connsiteY477" fmla="*/ 403156 h 468473"/>
              <a:gd name="connsiteX478" fmla="*/ 1373939 w 1551257"/>
              <a:gd name="connsiteY478" fmla="*/ 409476 h 468473"/>
              <a:gd name="connsiteX479" fmla="*/ 1474783 w 1551257"/>
              <a:gd name="connsiteY479" fmla="*/ 351418 h 468473"/>
              <a:gd name="connsiteX480" fmla="*/ 1474783 w 1551257"/>
              <a:gd name="connsiteY480" fmla="*/ 423523 h 468473"/>
              <a:gd name="connsiteX481" fmla="*/ 1456368 w 1551257"/>
              <a:gd name="connsiteY481" fmla="*/ 423523 h 468473"/>
              <a:gd name="connsiteX482" fmla="*/ 1456368 w 1551257"/>
              <a:gd name="connsiteY482" fmla="*/ 303659 h 468473"/>
              <a:gd name="connsiteX483" fmla="*/ 1474146 w 1551257"/>
              <a:gd name="connsiteY483" fmla="*/ 303659 h 468473"/>
              <a:gd name="connsiteX484" fmla="*/ 1474146 w 1551257"/>
              <a:gd name="connsiteY484" fmla="*/ 322386 h 468473"/>
              <a:gd name="connsiteX485" fmla="*/ 1475706 w 1551257"/>
              <a:gd name="connsiteY485" fmla="*/ 322386 h 468473"/>
              <a:gd name="connsiteX486" fmla="*/ 1488518 w 1551257"/>
              <a:gd name="connsiteY486" fmla="*/ 307715 h 468473"/>
              <a:gd name="connsiteX487" fmla="*/ 1510669 w 1551257"/>
              <a:gd name="connsiteY487" fmla="*/ 302096 h 468473"/>
              <a:gd name="connsiteX488" fmla="*/ 1531985 w 1551257"/>
              <a:gd name="connsiteY488" fmla="*/ 307091 h 468473"/>
              <a:gd name="connsiteX489" fmla="*/ 1546181 w 1551257"/>
              <a:gd name="connsiteY489" fmla="*/ 322074 h 468473"/>
              <a:gd name="connsiteX490" fmla="*/ 1551257 w 1551257"/>
              <a:gd name="connsiteY490" fmla="*/ 347359 h 468473"/>
              <a:gd name="connsiteX491" fmla="*/ 1551257 w 1551257"/>
              <a:gd name="connsiteY491" fmla="*/ 423523 h 468473"/>
              <a:gd name="connsiteX492" fmla="*/ 1532842 w 1551257"/>
              <a:gd name="connsiteY492" fmla="*/ 423523 h 468473"/>
              <a:gd name="connsiteX493" fmla="*/ 1532842 w 1551257"/>
              <a:gd name="connsiteY493" fmla="*/ 348607 h 468473"/>
              <a:gd name="connsiteX494" fmla="*/ 1525502 w 1551257"/>
              <a:gd name="connsiteY494" fmla="*/ 326601 h 468473"/>
              <a:gd name="connsiteX495" fmla="*/ 1505373 w 1551257"/>
              <a:gd name="connsiteY495" fmla="*/ 318642 h 468473"/>
              <a:gd name="connsiteX496" fmla="*/ 1489617 w 1551257"/>
              <a:gd name="connsiteY496" fmla="*/ 322465 h 468473"/>
              <a:gd name="connsiteX497" fmla="*/ 1478761 w 1551257"/>
              <a:gd name="connsiteY497" fmla="*/ 333624 h 468473"/>
              <a:gd name="connsiteX498" fmla="*/ 1474783 w 1551257"/>
              <a:gd name="connsiteY498" fmla="*/ 351418 h 468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</a:cxnLst>
            <a:rect l="l" t="t" r="r" b="b"/>
            <a:pathLst>
              <a:path w="1551257" h="468473">
                <a:moveTo>
                  <a:pt x="20283" y="0"/>
                </a:moveTo>
                <a:lnTo>
                  <a:pt x="67728" y="134535"/>
                </a:lnTo>
                <a:lnTo>
                  <a:pt x="69596" y="134535"/>
                </a:lnTo>
                <a:lnTo>
                  <a:pt x="117040" y="0"/>
                </a:lnTo>
                <a:lnTo>
                  <a:pt x="137346" y="0"/>
                </a:lnTo>
                <a:lnTo>
                  <a:pt x="78650" y="159820"/>
                </a:lnTo>
                <a:lnTo>
                  <a:pt x="58674" y="159820"/>
                </a:lnTo>
                <a:lnTo>
                  <a:pt x="0" y="0"/>
                </a:lnTo>
                <a:lnTo>
                  <a:pt x="20283" y="0"/>
                </a:lnTo>
                <a:close/>
                <a:moveTo>
                  <a:pt x="198832" y="162316"/>
                </a:moveTo>
                <a:cubicBezTo>
                  <a:pt x="187273" y="162316"/>
                  <a:pt x="177319" y="159767"/>
                  <a:pt x="168946" y="154669"/>
                </a:cubicBezTo>
                <a:cubicBezTo>
                  <a:pt x="160617" y="149518"/>
                  <a:pt x="154201" y="142338"/>
                  <a:pt x="149674" y="133131"/>
                </a:cubicBezTo>
                <a:cubicBezTo>
                  <a:pt x="145191" y="123870"/>
                  <a:pt x="142949" y="113102"/>
                  <a:pt x="142949" y="100823"/>
                </a:cubicBezTo>
                <a:cubicBezTo>
                  <a:pt x="142949" y="88545"/>
                  <a:pt x="145191" y="77724"/>
                  <a:pt x="149674" y="68361"/>
                </a:cubicBezTo>
                <a:cubicBezTo>
                  <a:pt x="154201" y="58944"/>
                  <a:pt x="160486" y="51609"/>
                  <a:pt x="168550" y="46353"/>
                </a:cubicBezTo>
                <a:cubicBezTo>
                  <a:pt x="176659" y="41048"/>
                  <a:pt x="186131" y="38393"/>
                  <a:pt x="196964" y="38393"/>
                </a:cubicBezTo>
                <a:cubicBezTo>
                  <a:pt x="203206" y="38393"/>
                  <a:pt x="209359" y="39435"/>
                  <a:pt x="215446" y="41516"/>
                </a:cubicBezTo>
                <a:cubicBezTo>
                  <a:pt x="221533" y="43597"/>
                  <a:pt x="227071" y="46979"/>
                  <a:pt x="232081" y="51659"/>
                </a:cubicBezTo>
                <a:cubicBezTo>
                  <a:pt x="237070" y="56290"/>
                  <a:pt x="241047" y="62430"/>
                  <a:pt x="244014" y="70077"/>
                </a:cubicBezTo>
                <a:cubicBezTo>
                  <a:pt x="246980" y="77724"/>
                  <a:pt x="248453" y="87141"/>
                  <a:pt x="248453" y="98326"/>
                </a:cubicBezTo>
                <a:lnTo>
                  <a:pt x="248453" y="106130"/>
                </a:lnTo>
                <a:lnTo>
                  <a:pt x="156069" y="106130"/>
                </a:lnTo>
                <a:lnTo>
                  <a:pt x="156069" y="90211"/>
                </a:lnTo>
                <a:lnTo>
                  <a:pt x="229730" y="90211"/>
                </a:lnTo>
                <a:cubicBezTo>
                  <a:pt x="229730" y="83447"/>
                  <a:pt x="228389" y="77412"/>
                  <a:pt x="225686" y="72105"/>
                </a:cubicBezTo>
                <a:cubicBezTo>
                  <a:pt x="223027" y="66798"/>
                  <a:pt x="219225" y="62612"/>
                  <a:pt x="214281" y="59542"/>
                </a:cubicBezTo>
                <a:cubicBezTo>
                  <a:pt x="209403" y="56472"/>
                  <a:pt x="203623" y="54938"/>
                  <a:pt x="196964" y="54938"/>
                </a:cubicBezTo>
                <a:cubicBezTo>
                  <a:pt x="189625" y="54938"/>
                  <a:pt x="183274" y="56758"/>
                  <a:pt x="177912" y="60401"/>
                </a:cubicBezTo>
                <a:cubicBezTo>
                  <a:pt x="172616" y="63990"/>
                  <a:pt x="168529" y="68673"/>
                  <a:pt x="165672" y="74448"/>
                </a:cubicBezTo>
                <a:cubicBezTo>
                  <a:pt x="162815" y="80221"/>
                  <a:pt x="161365" y="86413"/>
                  <a:pt x="161365" y="93019"/>
                </a:cubicBezTo>
                <a:lnTo>
                  <a:pt x="161365" y="103633"/>
                </a:lnTo>
                <a:cubicBezTo>
                  <a:pt x="161365" y="112685"/>
                  <a:pt x="162925" y="120359"/>
                  <a:pt x="166045" y="126655"/>
                </a:cubicBezTo>
                <a:cubicBezTo>
                  <a:pt x="169232" y="132898"/>
                  <a:pt x="173627" y="137658"/>
                  <a:pt x="179252" y="140934"/>
                </a:cubicBezTo>
                <a:cubicBezTo>
                  <a:pt x="184856" y="144160"/>
                  <a:pt x="191383" y="145773"/>
                  <a:pt x="198832" y="145773"/>
                </a:cubicBezTo>
                <a:cubicBezTo>
                  <a:pt x="203667" y="145773"/>
                  <a:pt x="208040" y="145096"/>
                  <a:pt x="211952" y="143745"/>
                </a:cubicBezTo>
                <a:cubicBezTo>
                  <a:pt x="215885" y="142338"/>
                  <a:pt x="219313" y="140257"/>
                  <a:pt x="222170" y="137502"/>
                </a:cubicBezTo>
                <a:cubicBezTo>
                  <a:pt x="225027" y="134691"/>
                  <a:pt x="227246" y="131206"/>
                  <a:pt x="228807" y="127044"/>
                </a:cubicBezTo>
                <a:lnTo>
                  <a:pt x="246585" y="132039"/>
                </a:lnTo>
                <a:cubicBezTo>
                  <a:pt x="244717" y="138073"/>
                  <a:pt x="241574" y="143380"/>
                  <a:pt x="237157" y="147957"/>
                </a:cubicBezTo>
                <a:cubicBezTo>
                  <a:pt x="232718" y="152484"/>
                  <a:pt x="227269" y="156022"/>
                  <a:pt x="220764" y="158571"/>
                </a:cubicBezTo>
                <a:cubicBezTo>
                  <a:pt x="214259" y="161068"/>
                  <a:pt x="206941" y="162316"/>
                  <a:pt x="198832" y="162316"/>
                </a:cubicBezTo>
                <a:close/>
                <a:moveTo>
                  <a:pt x="325168" y="162316"/>
                </a:moveTo>
                <a:cubicBezTo>
                  <a:pt x="313939" y="162316"/>
                  <a:pt x="304270" y="159664"/>
                  <a:pt x="296139" y="154357"/>
                </a:cubicBezTo>
                <a:cubicBezTo>
                  <a:pt x="288030" y="149050"/>
                  <a:pt x="281789" y="141741"/>
                  <a:pt x="277416" y="132430"/>
                </a:cubicBezTo>
                <a:cubicBezTo>
                  <a:pt x="273043" y="123117"/>
                  <a:pt x="270867" y="112476"/>
                  <a:pt x="270867" y="100511"/>
                </a:cubicBezTo>
                <a:cubicBezTo>
                  <a:pt x="270867" y="88338"/>
                  <a:pt x="273087" y="77595"/>
                  <a:pt x="277570" y="68282"/>
                </a:cubicBezTo>
                <a:cubicBezTo>
                  <a:pt x="282097" y="58918"/>
                  <a:pt x="288382" y="51609"/>
                  <a:pt x="296447" y="46353"/>
                </a:cubicBezTo>
                <a:cubicBezTo>
                  <a:pt x="304577" y="41048"/>
                  <a:pt x="314049" y="38393"/>
                  <a:pt x="324861" y="38393"/>
                </a:cubicBezTo>
                <a:cubicBezTo>
                  <a:pt x="333299" y="38393"/>
                  <a:pt x="340881" y="39956"/>
                  <a:pt x="347649" y="43076"/>
                </a:cubicBezTo>
                <a:cubicBezTo>
                  <a:pt x="354417" y="46196"/>
                  <a:pt x="359955" y="50567"/>
                  <a:pt x="364262" y="56186"/>
                </a:cubicBezTo>
                <a:cubicBezTo>
                  <a:pt x="368592" y="61805"/>
                  <a:pt x="371272" y="68361"/>
                  <a:pt x="372305" y="75852"/>
                </a:cubicBezTo>
                <a:lnTo>
                  <a:pt x="353890" y="75852"/>
                </a:lnTo>
                <a:cubicBezTo>
                  <a:pt x="352484" y="70389"/>
                  <a:pt x="349363" y="65550"/>
                  <a:pt x="344529" y="61337"/>
                </a:cubicBezTo>
                <a:cubicBezTo>
                  <a:pt x="339738" y="57070"/>
                  <a:pt x="333299" y="54938"/>
                  <a:pt x="325168" y="54938"/>
                </a:cubicBezTo>
                <a:cubicBezTo>
                  <a:pt x="318004" y="54938"/>
                  <a:pt x="311698" y="56811"/>
                  <a:pt x="306292" y="60557"/>
                </a:cubicBezTo>
                <a:cubicBezTo>
                  <a:pt x="300930" y="64249"/>
                  <a:pt x="296732" y="69479"/>
                  <a:pt x="293722" y="76241"/>
                </a:cubicBezTo>
                <a:cubicBezTo>
                  <a:pt x="290755" y="82952"/>
                  <a:pt x="289283" y="90835"/>
                  <a:pt x="289283" y="99887"/>
                </a:cubicBezTo>
                <a:cubicBezTo>
                  <a:pt x="289283" y="109147"/>
                  <a:pt x="290733" y="117212"/>
                  <a:pt x="293656" y="124079"/>
                </a:cubicBezTo>
                <a:cubicBezTo>
                  <a:pt x="296622" y="130946"/>
                  <a:pt x="300776" y="136278"/>
                  <a:pt x="306138" y="140077"/>
                </a:cubicBezTo>
                <a:cubicBezTo>
                  <a:pt x="311544" y="143874"/>
                  <a:pt x="317895" y="145773"/>
                  <a:pt x="325168" y="145773"/>
                </a:cubicBezTo>
                <a:cubicBezTo>
                  <a:pt x="329959" y="145773"/>
                  <a:pt x="334310" y="144940"/>
                  <a:pt x="338200" y="143277"/>
                </a:cubicBezTo>
                <a:cubicBezTo>
                  <a:pt x="342111" y="141611"/>
                  <a:pt x="345408" y="139218"/>
                  <a:pt x="348111" y="136097"/>
                </a:cubicBezTo>
                <a:cubicBezTo>
                  <a:pt x="350814" y="132975"/>
                  <a:pt x="352747" y="129230"/>
                  <a:pt x="353890" y="124859"/>
                </a:cubicBezTo>
                <a:lnTo>
                  <a:pt x="372305" y="124859"/>
                </a:lnTo>
                <a:cubicBezTo>
                  <a:pt x="371272" y="131935"/>
                  <a:pt x="368701" y="138308"/>
                  <a:pt x="364592" y="143978"/>
                </a:cubicBezTo>
                <a:cubicBezTo>
                  <a:pt x="360527" y="149597"/>
                  <a:pt x="355143" y="154071"/>
                  <a:pt x="348440" y="157400"/>
                </a:cubicBezTo>
                <a:cubicBezTo>
                  <a:pt x="341760" y="160679"/>
                  <a:pt x="334024" y="162316"/>
                  <a:pt x="325168" y="162316"/>
                </a:cubicBezTo>
                <a:close/>
                <a:moveTo>
                  <a:pt x="451350" y="39956"/>
                </a:moveTo>
                <a:lnTo>
                  <a:pt x="451350" y="55562"/>
                </a:lnTo>
                <a:lnTo>
                  <a:pt x="389248" y="55562"/>
                </a:lnTo>
                <a:lnTo>
                  <a:pt x="389248" y="39956"/>
                </a:lnTo>
                <a:lnTo>
                  <a:pt x="451350" y="39956"/>
                </a:lnTo>
                <a:close/>
                <a:moveTo>
                  <a:pt x="407356" y="11236"/>
                </a:moveTo>
                <a:lnTo>
                  <a:pt x="425771" y="11236"/>
                </a:lnTo>
                <a:lnTo>
                  <a:pt x="425771" y="125483"/>
                </a:lnTo>
                <a:cubicBezTo>
                  <a:pt x="425771" y="130685"/>
                  <a:pt x="426518" y="134588"/>
                  <a:pt x="428034" y="137190"/>
                </a:cubicBezTo>
                <a:cubicBezTo>
                  <a:pt x="429595" y="139739"/>
                  <a:pt x="431573" y="141455"/>
                  <a:pt x="433968" y="142338"/>
                </a:cubicBezTo>
                <a:cubicBezTo>
                  <a:pt x="436407" y="143171"/>
                  <a:pt x="438978" y="143589"/>
                  <a:pt x="441681" y="143589"/>
                </a:cubicBezTo>
                <a:cubicBezTo>
                  <a:pt x="443703" y="143589"/>
                  <a:pt x="445373" y="143483"/>
                  <a:pt x="446670" y="143277"/>
                </a:cubicBezTo>
                <a:cubicBezTo>
                  <a:pt x="447988" y="143015"/>
                  <a:pt x="449021" y="142809"/>
                  <a:pt x="449790" y="142653"/>
                </a:cubicBezTo>
                <a:lnTo>
                  <a:pt x="453548" y="159196"/>
                </a:lnTo>
                <a:cubicBezTo>
                  <a:pt x="452295" y="159664"/>
                  <a:pt x="450559" y="160132"/>
                  <a:pt x="448318" y="160600"/>
                </a:cubicBezTo>
                <a:cubicBezTo>
                  <a:pt x="446076" y="161121"/>
                  <a:pt x="443241" y="161380"/>
                  <a:pt x="439813" y="161380"/>
                </a:cubicBezTo>
                <a:cubicBezTo>
                  <a:pt x="434605" y="161380"/>
                  <a:pt x="429507" y="160261"/>
                  <a:pt x="424519" y="158024"/>
                </a:cubicBezTo>
                <a:cubicBezTo>
                  <a:pt x="419574" y="155787"/>
                  <a:pt x="415465" y="152381"/>
                  <a:pt x="412190" y="147801"/>
                </a:cubicBezTo>
                <a:cubicBezTo>
                  <a:pt x="408960" y="143224"/>
                  <a:pt x="407356" y="137449"/>
                  <a:pt x="407356" y="130478"/>
                </a:cubicBezTo>
                <a:lnTo>
                  <a:pt x="407356" y="11236"/>
                </a:lnTo>
                <a:close/>
                <a:moveTo>
                  <a:pt x="526462" y="162316"/>
                </a:moveTo>
                <a:cubicBezTo>
                  <a:pt x="515650" y="162316"/>
                  <a:pt x="506157" y="159741"/>
                  <a:pt x="497982" y="154592"/>
                </a:cubicBezTo>
                <a:cubicBezTo>
                  <a:pt x="489873" y="149441"/>
                  <a:pt x="483522" y="142235"/>
                  <a:pt x="478951" y="132975"/>
                </a:cubicBezTo>
                <a:cubicBezTo>
                  <a:pt x="474424" y="123714"/>
                  <a:pt x="472161" y="112894"/>
                  <a:pt x="472161" y="100511"/>
                </a:cubicBezTo>
                <a:cubicBezTo>
                  <a:pt x="472161" y="88026"/>
                  <a:pt x="474424" y="77127"/>
                  <a:pt x="478951" y="67814"/>
                </a:cubicBezTo>
                <a:cubicBezTo>
                  <a:pt x="483522" y="58500"/>
                  <a:pt x="489873" y="51271"/>
                  <a:pt x="497982" y="46120"/>
                </a:cubicBezTo>
                <a:cubicBezTo>
                  <a:pt x="506157" y="40969"/>
                  <a:pt x="515650" y="38393"/>
                  <a:pt x="526462" y="38393"/>
                </a:cubicBezTo>
                <a:cubicBezTo>
                  <a:pt x="537296" y="38393"/>
                  <a:pt x="546767" y="40969"/>
                  <a:pt x="554876" y="46120"/>
                </a:cubicBezTo>
                <a:cubicBezTo>
                  <a:pt x="563051" y="51271"/>
                  <a:pt x="569402" y="58500"/>
                  <a:pt x="573929" y="67814"/>
                </a:cubicBezTo>
                <a:cubicBezTo>
                  <a:pt x="578499" y="77127"/>
                  <a:pt x="580785" y="88026"/>
                  <a:pt x="580785" y="100511"/>
                </a:cubicBezTo>
                <a:cubicBezTo>
                  <a:pt x="580785" y="112894"/>
                  <a:pt x="578499" y="123714"/>
                  <a:pt x="573929" y="132975"/>
                </a:cubicBezTo>
                <a:cubicBezTo>
                  <a:pt x="569402" y="142235"/>
                  <a:pt x="563051" y="149441"/>
                  <a:pt x="554876" y="154592"/>
                </a:cubicBezTo>
                <a:cubicBezTo>
                  <a:pt x="546767" y="159741"/>
                  <a:pt x="537296" y="162316"/>
                  <a:pt x="526462" y="162316"/>
                </a:cubicBezTo>
                <a:close/>
                <a:moveTo>
                  <a:pt x="526462" y="145773"/>
                </a:moveTo>
                <a:cubicBezTo>
                  <a:pt x="534681" y="145773"/>
                  <a:pt x="541449" y="143666"/>
                  <a:pt x="546767" y="139453"/>
                </a:cubicBezTo>
                <a:cubicBezTo>
                  <a:pt x="552063" y="135238"/>
                  <a:pt x="555997" y="129698"/>
                  <a:pt x="558546" y="122831"/>
                </a:cubicBezTo>
                <a:cubicBezTo>
                  <a:pt x="561095" y="115964"/>
                  <a:pt x="562370" y="108523"/>
                  <a:pt x="562370" y="100511"/>
                </a:cubicBezTo>
                <a:cubicBezTo>
                  <a:pt x="562370" y="92501"/>
                  <a:pt x="561095" y="85033"/>
                  <a:pt x="558546" y="78116"/>
                </a:cubicBezTo>
                <a:cubicBezTo>
                  <a:pt x="555997" y="71196"/>
                  <a:pt x="552063" y="65603"/>
                  <a:pt x="546767" y="61337"/>
                </a:cubicBezTo>
                <a:cubicBezTo>
                  <a:pt x="541449" y="57070"/>
                  <a:pt x="534681" y="54938"/>
                  <a:pt x="526462" y="54938"/>
                </a:cubicBezTo>
                <a:cubicBezTo>
                  <a:pt x="518243" y="54938"/>
                  <a:pt x="511497" y="57070"/>
                  <a:pt x="506179" y="61337"/>
                </a:cubicBezTo>
                <a:cubicBezTo>
                  <a:pt x="500883" y="65603"/>
                  <a:pt x="496949" y="71196"/>
                  <a:pt x="494400" y="78116"/>
                </a:cubicBezTo>
                <a:cubicBezTo>
                  <a:pt x="491851" y="85033"/>
                  <a:pt x="490576" y="92501"/>
                  <a:pt x="490576" y="100511"/>
                </a:cubicBezTo>
                <a:cubicBezTo>
                  <a:pt x="490576" y="108523"/>
                  <a:pt x="491851" y="115964"/>
                  <a:pt x="494400" y="122831"/>
                </a:cubicBezTo>
                <a:cubicBezTo>
                  <a:pt x="496949" y="129698"/>
                  <a:pt x="500883" y="135238"/>
                  <a:pt x="506179" y="139453"/>
                </a:cubicBezTo>
                <a:cubicBezTo>
                  <a:pt x="511497" y="143666"/>
                  <a:pt x="518243" y="145773"/>
                  <a:pt x="526462" y="145773"/>
                </a:cubicBezTo>
                <a:close/>
                <a:moveTo>
                  <a:pt x="608891" y="159820"/>
                </a:moveTo>
                <a:lnTo>
                  <a:pt x="608891" y="39956"/>
                </a:lnTo>
                <a:lnTo>
                  <a:pt x="626691" y="39956"/>
                </a:lnTo>
                <a:lnTo>
                  <a:pt x="626691" y="58059"/>
                </a:lnTo>
                <a:lnTo>
                  <a:pt x="627944" y="58059"/>
                </a:lnTo>
                <a:cubicBezTo>
                  <a:pt x="630119" y="52128"/>
                  <a:pt x="634075" y="47315"/>
                  <a:pt x="639810" y="43623"/>
                </a:cubicBezTo>
                <a:cubicBezTo>
                  <a:pt x="645524" y="39929"/>
                  <a:pt x="651985" y="38081"/>
                  <a:pt x="659149" y="38081"/>
                </a:cubicBezTo>
                <a:cubicBezTo>
                  <a:pt x="660511" y="38081"/>
                  <a:pt x="662203" y="38107"/>
                  <a:pt x="664225" y="38160"/>
                </a:cubicBezTo>
                <a:cubicBezTo>
                  <a:pt x="666247" y="38211"/>
                  <a:pt x="667785" y="38290"/>
                  <a:pt x="668840" y="38393"/>
                </a:cubicBezTo>
                <a:lnTo>
                  <a:pt x="668840" y="57123"/>
                </a:lnTo>
                <a:cubicBezTo>
                  <a:pt x="668202" y="56967"/>
                  <a:pt x="666774" y="56731"/>
                  <a:pt x="664533" y="56419"/>
                </a:cubicBezTo>
                <a:cubicBezTo>
                  <a:pt x="662357" y="56057"/>
                  <a:pt x="660028" y="55874"/>
                  <a:pt x="657588" y="55874"/>
                </a:cubicBezTo>
                <a:cubicBezTo>
                  <a:pt x="651765" y="55874"/>
                  <a:pt x="646557" y="57096"/>
                  <a:pt x="641986" y="59542"/>
                </a:cubicBezTo>
                <a:cubicBezTo>
                  <a:pt x="637459" y="61935"/>
                  <a:pt x="633877" y="65264"/>
                  <a:pt x="631218" y="69530"/>
                </a:cubicBezTo>
                <a:cubicBezTo>
                  <a:pt x="628625" y="73745"/>
                  <a:pt x="627307" y="78557"/>
                  <a:pt x="627307" y="83968"/>
                </a:cubicBezTo>
                <a:lnTo>
                  <a:pt x="627307" y="159820"/>
                </a:lnTo>
                <a:lnTo>
                  <a:pt x="608891" y="159820"/>
                </a:lnTo>
                <a:close/>
                <a:moveTo>
                  <a:pt x="13735" y="423523"/>
                </a:moveTo>
                <a:lnTo>
                  <a:pt x="13735" y="263703"/>
                </a:lnTo>
                <a:lnTo>
                  <a:pt x="67728" y="263703"/>
                </a:lnTo>
                <a:cubicBezTo>
                  <a:pt x="80210" y="263703"/>
                  <a:pt x="90472" y="265835"/>
                  <a:pt x="98471" y="270103"/>
                </a:cubicBezTo>
                <a:cubicBezTo>
                  <a:pt x="106492" y="274315"/>
                  <a:pt x="112425" y="280117"/>
                  <a:pt x="116271" y="287505"/>
                </a:cubicBezTo>
                <a:cubicBezTo>
                  <a:pt x="120117" y="294891"/>
                  <a:pt x="122051" y="303294"/>
                  <a:pt x="122051" y="312711"/>
                </a:cubicBezTo>
                <a:cubicBezTo>
                  <a:pt x="122051" y="322127"/>
                  <a:pt x="120117" y="330477"/>
                  <a:pt x="116271" y="337760"/>
                </a:cubicBezTo>
                <a:cubicBezTo>
                  <a:pt x="112425" y="345043"/>
                  <a:pt x="106514" y="350767"/>
                  <a:pt x="98559" y="354929"/>
                </a:cubicBezTo>
                <a:cubicBezTo>
                  <a:pt x="90604" y="359039"/>
                  <a:pt x="80430" y="361093"/>
                  <a:pt x="68036" y="361093"/>
                </a:cubicBezTo>
                <a:lnTo>
                  <a:pt x="24349" y="361093"/>
                </a:lnTo>
                <a:lnTo>
                  <a:pt x="24349" y="343612"/>
                </a:lnTo>
                <a:lnTo>
                  <a:pt x="67420" y="343612"/>
                </a:lnTo>
                <a:cubicBezTo>
                  <a:pt x="75947" y="343612"/>
                  <a:pt x="82825" y="342364"/>
                  <a:pt x="88011" y="339868"/>
                </a:cubicBezTo>
                <a:cubicBezTo>
                  <a:pt x="93263" y="337369"/>
                  <a:pt x="97065" y="333833"/>
                  <a:pt x="99416" y="329254"/>
                </a:cubicBezTo>
                <a:cubicBezTo>
                  <a:pt x="101812" y="324623"/>
                  <a:pt x="102998" y="319110"/>
                  <a:pt x="102998" y="312711"/>
                </a:cubicBezTo>
                <a:cubicBezTo>
                  <a:pt x="102998" y="306311"/>
                  <a:pt x="101812" y="300719"/>
                  <a:pt x="99416" y="295932"/>
                </a:cubicBezTo>
                <a:cubicBezTo>
                  <a:pt x="97021" y="291146"/>
                  <a:pt x="93197" y="287452"/>
                  <a:pt x="87945" y="284850"/>
                </a:cubicBezTo>
                <a:cubicBezTo>
                  <a:pt x="82693" y="282198"/>
                  <a:pt x="75749" y="280870"/>
                  <a:pt x="67113" y="280870"/>
                </a:cubicBezTo>
                <a:lnTo>
                  <a:pt x="33073" y="280870"/>
                </a:lnTo>
                <a:lnTo>
                  <a:pt x="33073" y="423523"/>
                </a:lnTo>
                <a:lnTo>
                  <a:pt x="13735" y="423523"/>
                </a:lnTo>
                <a:close/>
                <a:moveTo>
                  <a:pt x="88956" y="351730"/>
                </a:moveTo>
                <a:lnTo>
                  <a:pt x="128292" y="423523"/>
                </a:lnTo>
                <a:lnTo>
                  <a:pt x="105811" y="423523"/>
                </a:lnTo>
                <a:lnTo>
                  <a:pt x="67113" y="351730"/>
                </a:lnTo>
                <a:lnTo>
                  <a:pt x="88956" y="351730"/>
                </a:lnTo>
                <a:close/>
                <a:moveTo>
                  <a:pt x="200766" y="426019"/>
                </a:moveTo>
                <a:cubicBezTo>
                  <a:pt x="189207" y="426019"/>
                  <a:pt x="179252" y="423470"/>
                  <a:pt x="170880" y="418372"/>
                </a:cubicBezTo>
                <a:cubicBezTo>
                  <a:pt x="162551" y="413221"/>
                  <a:pt x="156134" y="406042"/>
                  <a:pt x="151608" y="396834"/>
                </a:cubicBezTo>
                <a:cubicBezTo>
                  <a:pt x="147125" y="387574"/>
                  <a:pt x="144883" y="376806"/>
                  <a:pt x="144883" y="364526"/>
                </a:cubicBezTo>
                <a:cubicBezTo>
                  <a:pt x="144883" y="352248"/>
                  <a:pt x="147125" y="341428"/>
                  <a:pt x="151608" y="332064"/>
                </a:cubicBezTo>
                <a:cubicBezTo>
                  <a:pt x="156134" y="322648"/>
                  <a:pt x="162419" y="315312"/>
                  <a:pt x="170484" y="310056"/>
                </a:cubicBezTo>
                <a:cubicBezTo>
                  <a:pt x="178593" y="304751"/>
                  <a:pt x="188064" y="302096"/>
                  <a:pt x="198899" y="302096"/>
                </a:cubicBezTo>
                <a:cubicBezTo>
                  <a:pt x="205139" y="302096"/>
                  <a:pt x="211292" y="303138"/>
                  <a:pt x="217379" y="305219"/>
                </a:cubicBezTo>
                <a:cubicBezTo>
                  <a:pt x="223467" y="307300"/>
                  <a:pt x="229005" y="310682"/>
                  <a:pt x="234015" y="315363"/>
                </a:cubicBezTo>
                <a:cubicBezTo>
                  <a:pt x="239003" y="319993"/>
                  <a:pt x="242981" y="326133"/>
                  <a:pt x="245947" y="333780"/>
                </a:cubicBezTo>
                <a:cubicBezTo>
                  <a:pt x="248914" y="341428"/>
                  <a:pt x="250386" y="350844"/>
                  <a:pt x="250386" y="362030"/>
                </a:cubicBezTo>
                <a:lnTo>
                  <a:pt x="250386" y="369833"/>
                </a:lnTo>
                <a:lnTo>
                  <a:pt x="158002" y="369833"/>
                </a:lnTo>
                <a:lnTo>
                  <a:pt x="158002" y="353914"/>
                </a:lnTo>
                <a:lnTo>
                  <a:pt x="231664" y="353914"/>
                </a:lnTo>
                <a:cubicBezTo>
                  <a:pt x="231664" y="347150"/>
                  <a:pt x="230323" y="341116"/>
                  <a:pt x="227598" y="335809"/>
                </a:cubicBezTo>
                <a:cubicBezTo>
                  <a:pt x="224961" y="330502"/>
                  <a:pt x="221159" y="326315"/>
                  <a:pt x="216215" y="323245"/>
                </a:cubicBezTo>
                <a:cubicBezTo>
                  <a:pt x="211314" y="320175"/>
                  <a:pt x="205557" y="318642"/>
                  <a:pt x="198899" y="318642"/>
                </a:cubicBezTo>
                <a:cubicBezTo>
                  <a:pt x="191559" y="318642"/>
                  <a:pt x="185208" y="320461"/>
                  <a:pt x="179846" y="324105"/>
                </a:cubicBezTo>
                <a:cubicBezTo>
                  <a:pt x="174550" y="327693"/>
                  <a:pt x="170462" y="332376"/>
                  <a:pt x="167605" y="338151"/>
                </a:cubicBezTo>
                <a:cubicBezTo>
                  <a:pt x="164727" y="343924"/>
                  <a:pt x="163298" y="350117"/>
                  <a:pt x="163298" y="356723"/>
                </a:cubicBezTo>
                <a:lnTo>
                  <a:pt x="163298" y="367337"/>
                </a:lnTo>
                <a:cubicBezTo>
                  <a:pt x="163298" y="376388"/>
                  <a:pt x="164859" y="384062"/>
                  <a:pt x="167979" y="390358"/>
                </a:cubicBezTo>
                <a:cubicBezTo>
                  <a:pt x="171166" y="396601"/>
                  <a:pt x="175560" y="401361"/>
                  <a:pt x="181186" y="404637"/>
                </a:cubicBezTo>
                <a:cubicBezTo>
                  <a:pt x="186790" y="407863"/>
                  <a:pt x="193316" y="409476"/>
                  <a:pt x="200766" y="409476"/>
                </a:cubicBezTo>
                <a:cubicBezTo>
                  <a:pt x="205601" y="409476"/>
                  <a:pt x="209974" y="408800"/>
                  <a:pt x="213864" y="407448"/>
                </a:cubicBezTo>
                <a:cubicBezTo>
                  <a:pt x="217819" y="406042"/>
                  <a:pt x="221225" y="403961"/>
                  <a:pt x="224104" y="401205"/>
                </a:cubicBezTo>
                <a:cubicBezTo>
                  <a:pt x="226961" y="398394"/>
                  <a:pt x="229158" y="394909"/>
                  <a:pt x="230740" y="390747"/>
                </a:cubicBezTo>
                <a:lnTo>
                  <a:pt x="248519" y="395742"/>
                </a:lnTo>
                <a:cubicBezTo>
                  <a:pt x="246651" y="401776"/>
                  <a:pt x="243508" y="407083"/>
                  <a:pt x="239069" y="411661"/>
                </a:cubicBezTo>
                <a:cubicBezTo>
                  <a:pt x="234652" y="416188"/>
                  <a:pt x="229202" y="419726"/>
                  <a:pt x="222698" y="422275"/>
                </a:cubicBezTo>
                <a:cubicBezTo>
                  <a:pt x="216193" y="424771"/>
                  <a:pt x="208875" y="426019"/>
                  <a:pt x="200766" y="426019"/>
                </a:cubicBezTo>
                <a:close/>
                <a:moveTo>
                  <a:pt x="278405" y="468474"/>
                </a:moveTo>
                <a:lnTo>
                  <a:pt x="278405" y="303659"/>
                </a:lnTo>
                <a:lnTo>
                  <a:pt x="296205" y="303659"/>
                </a:lnTo>
                <a:lnTo>
                  <a:pt x="296205" y="322698"/>
                </a:lnTo>
                <a:lnTo>
                  <a:pt x="298380" y="322698"/>
                </a:lnTo>
                <a:cubicBezTo>
                  <a:pt x="299743" y="320617"/>
                  <a:pt x="301611" y="317965"/>
                  <a:pt x="304006" y="314739"/>
                </a:cubicBezTo>
                <a:cubicBezTo>
                  <a:pt x="306445" y="311462"/>
                  <a:pt x="309939" y="308548"/>
                  <a:pt x="314466" y="305999"/>
                </a:cubicBezTo>
                <a:cubicBezTo>
                  <a:pt x="319037" y="303397"/>
                  <a:pt x="325234" y="302096"/>
                  <a:pt x="333035" y="302096"/>
                </a:cubicBezTo>
                <a:cubicBezTo>
                  <a:pt x="343122" y="302096"/>
                  <a:pt x="352022" y="304621"/>
                  <a:pt x="359736" y="309667"/>
                </a:cubicBezTo>
                <a:cubicBezTo>
                  <a:pt x="367427" y="314712"/>
                  <a:pt x="373426" y="321868"/>
                  <a:pt x="377755" y="331128"/>
                </a:cubicBezTo>
                <a:cubicBezTo>
                  <a:pt x="382062" y="340388"/>
                  <a:pt x="384238" y="351312"/>
                  <a:pt x="384238" y="363902"/>
                </a:cubicBezTo>
                <a:cubicBezTo>
                  <a:pt x="384238" y="376597"/>
                  <a:pt x="382062" y="387600"/>
                  <a:pt x="377755" y="396913"/>
                </a:cubicBezTo>
                <a:cubicBezTo>
                  <a:pt x="373426" y="406174"/>
                  <a:pt x="367449" y="413353"/>
                  <a:pt x="359801" y="418451"/>
                </a:cubicBezTo>
                <a:cubicBezTo>
                  <a:pt x="352154" y="423497"/>
                  <a:pt x="343342" y="426019"/>
                  <a:pt x="333343" y="426019"/>
                </a:cubicBezTo>
                <a:cubicBezTo>
                  <a:pt x="325652" y="426019"/>
                  <a:pt x="319477" y="424745"/>
                  <a:pt x="314862" y="422196"/>
                </a:cubicBezTo>
                <a:cubicBezTo>
                  <a:pt x="310225" y="419596"/>
                  <a:pt x="306665" y="416656"/>
                  <a:pt x="304160" y="413379"/>
                </a:cubicBezTo>
                <a:cubicBezTo>
                  <a:pt x="301655" y="410048"/>
                  <a:pt x="299743" y="407292"/>
                  <a:pt x="298380" y="405106"/>
                </a:cubicBezTo>
                <a:lnTo>
                  <a:pt x="296820" y="405106"/>
                </a:lnTo>
                <a:lnTo>
                  <a:pt x="296820" y="468474"/>
                </a:lnTo>
                <a:lnTo>
                  <a:pt x="278405" y="468474"/>
                </a:lnTo>
                <a:close/>
                <a:moveTo>
                  <a:pt x="296512" y="363590"/>
                </a:moveTo>
                <a:cubicBezTo>
                  <a:pt x="296512" y="372644"/>
                  <a:pt x="297831" y="380629"/>
                  <a:pt x="300490" y="387547"/>
                </a:cubicBezTo>
                <a:cubicBezTo>
                  <a:pt x="303149" y="394415"/>
                  <a:pt x="307017" y="399801"/>
                  <a:pt x="312115" y="403701"/>
                </a:cubicBezTo>
                <a:cubicBezTo>
                  <a:pt x="317213" y="407551"/>
                  <a:pt x="323454" y="409476"/>
                  <a:pt x="330860" y="409476"/>
                </a:cubicBezTo>
                <a:cubicBezTo>
                  <a:pt x="338551" y="409476"/>
                  <a:pt x="344968" y="407448"/>
                  <a:pt x="350132" y="403389"/>
                </a:cubicBezTo>
                <a:cubicBezTo>
                  <a:pt x="355318" y="399280"/>
                  <a:pt x="359230" y="393764"/>
                  <a:pt x="361823" y="386846"/>
                </a:cubicBezTo>
                <a:cubicBezTo>
                  <a:pt x="364482" y="379874"/>
                  <a:pt x="365823" y="372123"/>
                  <a:pt x="365823" y="363590"/>
                </a:cubicBezTo>
                <a:cubicBezTo>
                  <a:pt x="365823" y="355162"/>
                  <a:pt x="364504" y="347568"/>
                  <a:pt x="361911" y="340804"/>
                </a:cubicBezTo>
                <a:cubicBezTo>
                  <a:pt x="359362" y="333989"/>
                  <a:pt x="355494" y="328603"/>
                  <a:pt x="350286" y="324650"/>
                </a:cubicBezTo>
                <a:cubicBezTo>
                  <a:pt x="345122" y="320644"/>
                  <a:pt x="338661" y="318642"/>
                  <a:pt x="330860" y="318642"/>
                </a:cubicBezTo>
                <a:cubicBezTo>
                  <a:pt x="323366" y="318642"/>
                  <a:pt x="317060" y="320540"/>
                  <a:pt x="311961" y="324338"/>
                </a:cubicBezTo>
                <a:cubicBezTo>
                  <a:pt x="306863" y="328084"/>
                  <a:pt x="303017" y="333339"/>
                  <a:pt x="300424" y="340100"/>
                </a:cubicBezTo>
                <a:cubicBezTo>
                  <a:pt x="297809" y="346812"/>
                  <a:pt x="296512" y="354642"/>
                  <a:pt x="296512" y="363590"/>
                </a:cubicBezTo>
                <a:close/>
                <a:moveTo>
                  <a:pt x="412322" y="423523"/>
                </a:moveTo>
                <a:lnTo>
                  <a:pt x="412322" y="303659"/>
                </a:lnTo>
                <a:lnTo>
                  <a:pt x="430122" y="303659"/>
                </a:lnTo>
                <a:lnTo>
                  <a:pt x="430122" y="321762"/>
                </a:lnTo>
                <a:lnTo>
                  <a:pt x="431353" y="321762"/>
                </a:lnTo>
                <a:cubicBezTo>
                  <a:pt x="433550" y="315831"/>
                  <a:pt x="437506" y="311018"/>
                  <a:pt x="443220" y="307327"/>
                </a:cubicBezTo>
                <a:cubicBezTo>
                  <a:pt x="448955" y="303633"/>
                  <a:pt x="455394" y="301784"/>
                  <a:pt x="462580" y="301784"/>
                </a:cubicBezTo>
                <a:cubicBezTo>
                  <a:pt x="463920" y="301784"/>
                  <a:pt x="465612" y="301811"/>
                  <a:pt x="467656" y="301863"/>
                </a:cubicBezTo>
                <a:cubicBezTo>
                  <a:pt x="469678" y="301914"/>
                  <a:pt x="471216" y="301993"/>
                  <a:pt x="472249" y="302096"/>
                </a:cubicBezTo>
                <a:lnTo>
                  <a:pt x="472249" y="320826"/>
                </a:lnTo>
                <a:cubicBezTo>
                  <a:pt x="471634" y="320670"/>
                  <a:pt x="470205" y="320435"/>
                  <a:pt x="467964" y="320123"/>
                </a:cubicBezTo>
                <a:cubicBezTo>
                  <a:pt x="465788" y="319760"/>
                  <a:pt x="463459" y="319578"/>
                  <a:pt x="461020" y="319578"/>
                </a:cubicBezTo>
                <a:cubicBezTo>
                  <a:pt x="455196" y="319578"/>
                  <a:pt x="449988" y="320800"/>
                  <a:pt x="445417" y="323245"/>
                </a:cubicBezTo>
                <a:cubicBezTo>
                  <a:pt x="440890" y="325639"/>
                  <a:pt x="437286" y="328968"/>
                  <a:pt x="434649" y="333233"/>
                </a:cubicBezTo>
                <a:cubicBezTo>
                  <a:pt x="432034" y="337448"/>
                  <a:pt x="430737" y="342261"/>
                  <a:pt x="430737" y="347671"/>
                </a:cubicBezTo>
                <a:lnTo>
                  <a:pt x="430737" y="423523"/>
                </a:lnTo>
                <a:lnTo>
                  <a:pt x="412322" y="423523"/>
                </a:lnTo>
                <a:close/>
                <a:moveTo>
                  <a:pt x="540702" y="426019"/>
                </a:moveTo>
                <a:cubicBezTo>
                  <a:pt x="529143" y="426019"/>
                  <a:pt x="519188" y="423470"/>
                  <a:pt x="510816" y="418372"/>
                </a:cubicBezTo>
                <a:cubicBezTo>
                  <a:pt x="502487" y="413221"/>
                  <a:pt x="496048" y="406042"/>
                  <a:pt x="491521" y="396834"/>
                </a:cubicBezTo>
                <a:cubicBezTo>
                  <a:pt x="487060" y="387574"/>
                  <a:pt x="484819" y="376806"/>
                  <a:pt x="484819" y="364526"/>
                </a:cubicBezTo>
                <a:cubicBezTo>
                  <a:pt x="484819" y="352248"/>
                  <a:pt x="487060" y="341428"/>
                  <a:pt x="491521" y="332064"/>
                </a:cubicBezTo>
                <a:cubicBezTo>
                  <a:pt x="496048" y="322648"/>
                  <a:pt x="502355" y="315312"/>
                  <a:pt x="510420" y="310056"/>
                </a:cubicBezTo>
                <a:cubicBezTo>
                  <a:pt x="518529" y="304751"/>
                  <a:pt x="528000" y="302096"/>
                  <a:pt x="538812" y="302096"/>
                </a:cubicBezTo>
                <a:cubicBezTo>
                  <a:pt x="545053" y="302096"/>
                  <a:pt x="551228" y="303138"/>
                  <a:pt x="557315" y="305219"/>
                </a:cubicBezTo>
                <a:cubicBezTo>
                  <a:pt x="563402" y="307300"/>
                  <a:pt x="568940" y="310682"/>
                  <a:pt x="573929" y="315363"/>
                </a:cubicBezTo>
                <a:cubicBezTo>
                  <a:pt x="578939" y="319993"/>
                  <a:pt x="582916" y="326133"/>
                  <a:pt x="585883" y="333780"/>
                </a:cubicBezTo>
                <a:cubicBezTo>
                  <a:pt x="588850" y="341428"/>
                  <a:pt x="590322" y="350844"/>
                  <a:pt x="590322" y="362030"/>
                </a:cubicBezTo>
                <a:lnTo>
                  <a:pt x="590322" y="369833"/>
                </a:lnTo>
                <a:lnTo>
                  <a:pt x="497938" y="369833"/>
                </a:lnTo>
                <a:lnTo>
                  <a:pt x="497938" y="353914"/>
                </a:lnTo>
                <a:lnTo>
                  <a:pt x="571599" y="353914"/>
                </a:lnTo>
                <a:cubicBezTo>
                  <a:pt x="571599" y="347150"/>
                  <a:pt x="570237" y="341116"/>
                  <a:pt x="567534" y="335809"/>
                </a:cubicBezTo>
                <a:cubicBezTo>
                  <a:pt x="564875" y="330502"/>
                  <a:pt x="561095" y="326315"/>
                  <a:pt x="556150" y="323245"/>
                </a:cubicBezTo>
                <a:cubicBezTo>
                  <a:pt x="551250" y="320175"/>
                  <a:pt x="545471" y="318642"/>
                  <a:pt x="538812" y="318642"/>
                </a:cubicBezTo>
                <a:cubicBezTo>
                  <a:pt x="531494" y="318642"/>
                  <a:pt x="525143" y="320461"/>
                  <a:pt x="519781" y="324105"/>
                </a:cubicBezTo>
                <a:cubicBezTo>
                  <a:pt x="514464" y="327693"/>
                  <a:pt x="510398" y="332376"/>
                  <a:pt x="507519" y="338151"/>
                </a:cubicBezTo>
                <a:cubicBezTo>
                  <a:pt x="504662" y="343924"/>
                  <a:pt x="503234" y="350117"/>
                  <a:pt x="503234" y="356723"/>
                </a:cubicBezTo>
                <a:lnTo>
                  <a:pt x="503234" y="367337"/>
                </a:lnTo>
                <a:cubicBezTo>
                  <a:pt x="503234" y="376388"/>
                  <a:pt x="504794" y="384062"/>
                  <a:pt x="507915" y="390358"/>
                </a:cubicBezTo>
                <a:cubicBezTo>
                  <a:pt x="511101" y="396601"/>
                  <a:pt x="515496" y="401361"/>
                  <a:pt x="521100" y="404637"/>
                </a:cubicBezTo>
                <a:cubicBezTo>
                  <a:pt x="526726" y="407863"/>
                  <a:pt x="533252" y="409476"/>
                  <a:pt x="540702" y="409476"/>
                </a:cubicBezTo>
                <a:cubicBezTo>
                  <a:pt x="545536" y="409476"/>
                  <a:pt x="549910" y="408800"/>
                  <a:pt x="553799" y="407448"/>
                </a:cubicBezTo>
                <a:cubicBezTo>
                  <a:pt x="557755" y="406042"/>
                  <a:pt x="561161" y="403961"/>
                  <a:pt x="564018" y="401205"/>
                </a:cubicBezTo>
                <a:cubicBezTo>
                  <a:pt x="566896" y="398394"/>
                  <a:pt x="569094" y="394909"/>
                  <a:pt x="570654" y="390747"/>
                </a:cubicBezTo>
                <a:lnTo>
                  <a:pt x="588454" y="395742"/>
                </a:lnTo>
                <a:cubicBezTo>
                  <a:pt x="586586" y="401776"/>
                  <a:pt x="583422" y="407083"/>
                  <a:pt x="579005" y="411661"/>
                </a:cubicBezTo>
                <a:cubicBezTo>
                  <a:pt x="574588" y="416188"/>
                  <a:pt x="569116" y="419726"/>
                  <a:pt x="562611" y="422275"/>
                </a:cubicBezTo>
                <a:cubicBezTo>
                  <a:pt x="556129" y="424771"/>
                  <a:pt x="548811" y="426019"/>
                  <a:pt x="540702" y="426019"/>
                </a:cubicBezTo>
                <a:close/>
                <a:moveTo>
                  <a:pt x="703253" y="330502"/>
                </a:moveTo>
                <a:lnTo>
                  <a:pt x="686706" y="335185"/>
                </a:lnTo>
                <a:cubicBezTo>
                  <a:pt x="685651" y="332427"/>
                  <a:pt x="684135" y="329748"/>
                  <a:pt x="682091" y="327146"/>
                </a:cubicBezTo>
                <a:cubicBezTo>
                  <a:pt x="680113" y="324494"/>
                  <a:pt x="677410" y="322309"/>
                  <a:pt x="673982" y="320593"/>
                </a:cubicBezTo>
                <a:cubicBezTo>
                  <a:pt x="670554" y="318875"/>
                  <a:pt x="666159" y="318017"/>
                  <a:pt x="660797" y="318017"/>
                </a:cubicBezTo>
                <a:cubicBezTo>
                  <a:pt x="653457" y="318017"/>
                  <a:pt x="647348" y="319707"/>
                  <a:pt x="642447" y="323089"/>
                </a:cubicBezTo>
                <a:cubicBezTo>
                  <a:pt x="637613" y="326419"/>
                  <a:pt x="635196" y="330658"/>
                  <a:pt x="635196" y="335809"/>
                </a:cubicBezTo>
                <a:cubicBezTo>
                  <a:pt x="635196" y="340388"/>
                  <a:pt x="636866" y="344003"/>
                  <a:pt x="640184" y="346656"/>
                </a:cubicBezTo>
                <a:cubicBezTo>
                  <a:pt x="643524" y="349310"/>
                  <a:pt x="648732" y="351521"/>
                  <a:pt x="655808" y="353290"/>
                </a:cubicBezTo>
                <a:lnTo>
                  <a:pt x="673587" y="357659"/>
                </a:lnTo>
                <a:cubicBezTo>
                  <a:pt x="684310" y="360261"/>
                  <a:pt x="692287" y="364240"/>
                  <a:pt x="697540" y="369600"/>
                </a:cubicBezTo>
                <a:cubicBezTo>
                  <a:pt x="702814" y="374905"/>
                  <a:pt x="705429" y="381748"/>
                  <a:pt x="705429" y="390123"/>
                </a:cubicBezTo>
                <a:cubicBezTo>
                  <a:pt x="705429" y="396990"/>
                  <a:pt x="703451" y="403130"/>
                  <a:pt x="699495" y="408540"/>
                </a:cubicBezTo>
                <a:cubicBezTo>
                  <a:pt x="695606" y="413951"/>
                  <a:pt x="690134" y="418216"/>
                  <a:pt x="683102" y="421339"/>
                </a:cubicBezTo>
                <a:cubicBezTo>
                  <a:pt x="676092" y="424459"/>
                  <a:pt x="667917" y="426019"/>
                  <a:pt x="658599" y="426019"/>
                </a:cubicBezTo>
                <a:cubicBezTo>
                  <a:pt x="646381" y="426019"/>
                  <a:pt x="636273" y="423367"/>
                  <a:pt x="628251" y="418060"/>
                </a:cubicBezTo>
                <a:cubicBezTo>
                  <a:pt x="620230" y="412753"/>
                  <a:pt x="615176" y="405002"/>
                  <a:pt x="613045" y="394806"/>
                </a:cubicBezTo>
                <a:lnTo>
                  <a:pt x="630515" y="390435"/>
                </a:lnTo>
                <a:cubicBezTo>
                  <a:pt x="632185" y="396887"/>
                  <a:pt x="635328" y="401724"/>
                  <a:pt x="639964" y="404950"/>
                </a:cubicBezTo>
                <a:cubicBezTo>
                  <a:pt x="644645" y="408176"/>
                  <a:pt x="650754" y="409788"/>
                  <a:pt x="658292" y="409788"/>
                </a:cubicBezTo>
                <a:cubicBezTo>
                  <a:pt x="666884" y="409788"/>
                  <a:pt x="673696" y="407967"/>
                  <a:pt x="678751" y="404325"/>
                </a:cubicBezTo>
                <a:cubicBezTo>
                  <a:pt x="683849" y="400631"/>
                  <a:pt x="686398" y="396210"/>
                  <a:pt x="686398" y="391059"/>
                </a:cubicBezTo>
                <a:cubicBezTo>
                  <a:pt x="686398" y="386897"/>
                  <a:pt x="684926" y="383412"/>
                  <a:pt x="682025" y="380603"/>
                </a:cubicBezTo>
                <a:cubicBezTo>
                  <a:pt x="679102" y="377742"/>
                  <a:pt x="674641" y="375608"/>
                  <a:pt x="668598" y="374204"/>
                </a:cubicBezTo>
                <a:lnTo>
                  <a:pt x="648623" y="369521"/>
                </a:lnTo>
                <a:cubicBezTo>
                  <a:pt x="637635" y="366919"/>
                  <a:pt x="629570" y="362889"/>
                  <a:pt x="624428" y="357426"/>
                </a:cubicBezTo>
                <a:cubicBezTo>
                  <a:pt x="619329" y="351910"/>
                  <a:pt x="616780" y="345019"/>
                  <a:pt x="616780" y="336745"/>
                </a:cubicBezTo>
                <a:cubicBezTo>
                  <a:pt x="616780" y="329983"/>
                  <a:pt x="618670" y="323999"/>
                  <a:pt x="622472" y="318798"/>
                </a:cubicBezTo>
                <a:cubicBezTo>
                  <a:pt x="626318" y="313594"/>
                  <a:pt x="631548" y="309511"/>
                  <a:pt x="638162" y="306544"/>
                </a:cubicBezTo>
                <a:cubicBezTo>
                  <a:pt x="644821" y="303580"/>
                  <a:pt x="652358" y="302096"/>
                  <a:pt x="660797" y="302096"/>
                </a:cubicBezTo>
                <a:cubicBezTo>
                  <a:pt x="672663" y="302096"/>
                  <a:pt x="681959" y="304698"/>
                  <a:pt x="688727" y="309900"/>
                </a:cubicBezTo>
                <a:cubicBezTo>
                  <a:pt x="695540" y="315104"/>
                  <a:pt x="700374" y="321971"/>
                  <a:pt x="703253" y="330502"/>
                </a:cubicBezTo>
                <a:close/>
                <a:moveTo>
                  <a:pt x="783419" y="426019"/>
                </a:moveTo>
                <a:cubicBezTo>
                  <a:pt x="771860" y="426019"/>
                  <a:pt x="761905" y="423470"/>
                  <a:pt x="753510" y="418372"/>
                </a:cubicBezTo>
                <a:cubicBezTo>
                  <a:pt x="745204" y="413221"/>
                  <a:pt x="738765" y="406042"/>
                  <a:pt x="734238" y="396834"/>
                </a:cubicBezTo>
                <a:cubicBezTo>
                  <a:pt x="729777" y="387574"/>
                  <a:pt x="727536" y="376806"/>
                  <a:pt x="727536" y="364526"/>
                </a:cubicBezTo>
                <a:cubicBezTo>
                  <a:pt x="727536" y="352248"/>
                  <a:pt x="729777" y="341428"/>
                  <a:pt x="734238" y="332064"/>
                </a:cubicBezTo>
                <a:cubicBezTo>
                  <a:pt x="738765" y="322648"/>
                  <a:pt x="745072" y="315312"/>
                  <a:pt x="753137" y="310056"/>
                </a:cubicBezTo>
                <a:cubicBezTo>
                  <a:pt x="761246" y="304751"/>
                  <a:pt x="770717" y="302096"/>
                  <a:pt x="781529" y="302096"/>
                </a:cubicBezTo>
                <a:cubicBezTo>
                  <a:pt x="787770" y="302096"/>
                  <a:pt x="793945" y="303138"/>
                  <a:pt x="800032" y="305219"/>
                </a:cubicBezTo>
                <a:cubicBezTo>
                  <a:pt x="806119" y="307300"/>
                  <a:pt x="811657" y="310682"/>
                  <a:pt x="816646" y="315363"/>
                </a:cubicBezTo>
                <a:cubicBezTo>
                  <a:pt x="821656" y="319993"/>
                  <a:pt x="825633" y="326133"/>
                  <a:pt x="828600" y="333780"/>
                </a:cubicBezTo>
                <a:cubicBezTo>
                  <a:pt x="831567" y="341428"/>
                  <a:pt x="833039" y="350844"/>
                  <a:pt x="833039" y="362030"/>
                </a:cubicBezTo>
                <a:lnTo>
                  <a:pt x="833039" y="369833"/>
                </a:lnTo>
                <a:lnTo>
                  <a:pt x="740655" y="369833"/>
                </a:lnTo>
                <a:lnTo>
                  <a:pt x="740655" y="353914"/>
                </a:lnTo>
                <a:lnTo>
                  <a:pt x="814316" y="353914"/>
                </a:lnTo>
                <a:cubicBezTo>
                  <a:pt x="814316" y="347150"/>
                  <a:pt x="812954" y="341116"/>
                  <a:pt x="810251" y="335809"/>
                </a:cubicBezTo>
                <a:cubicBezTo>
                  <a:pt x="807592" y="330502"/>
                  <a:pt x="803812" y="326315"/>
                  <a:pt x="798867" y="323245"/>
                </a:cubicBezTo>
                <a:cubicBezTo>
                  <a:pt x="793967" y="320175"/>
                  <a:pt x="788188" y="318642"/>
                  <a:pt x="781529" y="318642"/>
                </a:cubicBezTo>
                <a:cubicBezTo>
                  <a:pt x="774211" y="318642"/>
                  <a:pt x="767860" y="320461"/>
                  <a:pt x="762498" y="324105"/>
                </a:cubicBezTo>
                <a:cubicBezTo>
                  <a:pt x="757181" y="327693"/>
                  <a:pt x="753115" y="332376"/>
                  <a:pt x="750236" y="338151"/>
                </a:cubicBezTo>
                <a:cubicBezTo>
                  <a:pt x="747380" y="343924"/>
                  <a:pt x="745951" y="350117"/>
                  <a:pt x="745951" y="356723"/>
                </a:cubicBezTo>
                <a:lnTo>
                  <a:pt x="745951" y="367337"/>
                </a:lnTo>
                <a:cubicBezTo>
                  <a:pt x="745951" y="376388"/>
                  <a:pt x="747511" y="384062"/>
                  <a:pt x="750632" y="390358"/>
                </a:cubicBezTo>
                <a:cubicBezTo>
                  <a:pt x="753796" y="396601"/>
                  <a:pt x="758213" y="401361"/>
                  <a:pt x="763817" y="404637"/>
                </a:cubicBezTo>
                <a:cubicBezTo>
                  <a:pt x="769443" y="407863"/>
                  <a:pt x="775969" y="409476"/>
                  <a:pt x="783419" y="409476"/>
                </a:cubicBezTo>
                <a:cubicBezTo>
                  <a:pt x="788254" y="409476"/>
                  <a:pt x="792626" y="408800"/>
                  <a:pt x="796516" y="407448"/>
                </a:cubicBezTo>
                <a:cubicBezTo>
                  <a:pt x="800472" y="406042"/>
                  <a:pt x="803878" y="403961"/>
                  <a:pt x="806735" y="401205"/>
                </a:cubicBezTo>
                <a:cubicBezTo>
                  <a:pt x="809614" y="398394"/>
                  <a:pt x="811811" y="394909"/>
                  <a:pt x="813371" y="390747"/>
                </a:cubicBezTo>
                <a:lnTo>
                  <a:pt x="831171" y="395742"/>
                </a:lnTo>
                <a:cubicBezTo>
                  <a:pt x="829303" y="401776"/>
                  <a:pt x="826139" y="407083"/>
                  <a:pt x="821722" y="411661"/>
                </a:cubicBezTo>
                <a:cubicBezTo>
                  <a:pt x="817305" y="416188"/>
                  <a:pt x="811833" y="419726"/>
                  <a:pt x="805328" y="422275"/>
                </a:cubicBezTo>
                <a:cubicBezTo>
                  <a:pt x="798823" y="424771"/>
                  <a:pt x="791528" y="426019"/>
                  <a:pt x="783419" y="426019"/>
                </a:cubicBezTo>
                <a:close/>
                <a:moveTo>
                  <a:pt x="879473" y="351418"/>
                </a:moveTo>
                <a:lnTo>
                  <a:pt x="879473" y="423523"/>
                </a:lnTo>
                <a:lnTo>
                  <a:pt x="861057" y="423523"/>
                </a:lnTo>
                <a:lnTo>
                  <a:pt x="861057" y="303659"/>
                </a:lnTo>
                <a:lnTo>
                  <a:pt x="878857" y="303659"/>
                </a:lnTo>
                <a:lnTo>
                  <a:pt x="878857" y="322386"/>
                </a:lnTo>
                <a:lnTo>
                  <a:pt x="880418" y="322386"/>
                </a:lnTo>
                <a:cubicBezTo>
                  <a:pt x="883209" y="316299"/>
                  <a:pt x="887494" y="311410"/>
                  <a:pt x="893207" y="307715"/>
                </a:cubicBezTo>
                <a:cubicBezTo>
                  <a:pt x="898921" y="303971"/>
                  <a:pt x="906326" y="302096"/>
                  <a:pt x="915380" y="302096"/>
                </a:cubicBezTo>
                <a:cubicBezTo>
                  <a:pt x="923489" y="302096"/>
                  <a:pt x="930587" y="303762"/>
                  <a:pt x="936675" y="307091"/>
                </a:cubicBezTo>
                <a:cubicBezTo>
                  <a:pt x="942762" y="310370"/>
                  <a:pt x="947486" y="315363"/>
                  <a:pt x="950871" y="322074"/>
                </a:cubicBezTo>
                <a:cubicBezTo>
                  <a:pt x="954255" y="328735"/>
                  <a:pt x="955947" y="337162"/>
                  <a:pt x="955947" y="347359"/>
                </a:cubicBezTo>
                <a:lnTo>
                  <a:pt x="955947" y="423523"/>
                </a:lnTo>
                <a:lnTo>
                  <a:pt x="937532" y="423523"/>
                </a:lnTo>
                <a:lnTo>
                  <a:pt x="937532" y="348607"/>
                </a:lnTo>
                <a:cubicBezTo>
                  <a:pt x="937532" y="339191"/>
                  <a:pt x="935092" y="331855"/>
                  <a:pt x="930192" y="326601"/>
                </a:cubicBezTo>
                <a:cubicBezTo>
                  <a:pt x="925313" y="321294"/>
                  <a:pt x="918589" y="318642"/>
                  <a:pt x="910063" y="318642"/>
                </a:cubicBezTo>
                <a:cubicBezTo>
                  <a:pt x="904195" y="318642"/>
                  <a:pt x="898921" y="319916"/>
                  <a:pt x="894306" y="322465"/>
                </a:cubicBezTo>
                <a:cubicBezTo>
                  <a:pt x="889713" y="325014"/>
                  <a:pt x="886109" y="328735"/>
                  <a:pt x="883450" y="333624"/>
                </a:cubicBezTo>
                <a:cubicBezTo>
                  <a:pt x="880791" y="338514"/>
                  <a:pt x="879473" y="344445"/>
                  <a:pt x="879473" y="351418"/>
                </a:cubicBezTo>
                <a:close/>
                <a:moveTo>
                  <a:pt x="1041738" y="303659"/>
                </a:moveTo>
                <a:lnTo>
                  <a:pt x="1041738" y="319266"/>
                </a:lnTo>
                <a:lnTo>
                  <a:pt x="979614" y="319266"/>
                </a:lnTo>
                <a:lnTo>
                  <a:pt x="979614" y="303659"/>
                </a:lnTo>
                <a:lnTo>
                  <a:pt x="1041738" y="303659"/>
                </a:lnTo>
                <a:close/>
                <a:moveTo>
                  <a:pt x="997722" y="274939"/>
                </a:moveTo>
                <a:lnTo>
                  <a:pt x="1016137" y="274939"/>
                </a:lnTo>
                <a:lnTo>
                  <a:pt x="1016137" y="389187"/>
                </a:lnTo>
                <a:cubicBezTo>
                  <a:pt x="1016137" y="394388"/>
                  <a:pt x="1016884" y="398291"/>
                  <a:pt x="1018401" y="400893"/>
                </a:cubicBezTo>
                <a:cubicBezTo>
                  <a:pt x="1019961" y="403442"/>
                  <a:pt x="1021938" y="405158"/>
                  <a:pt x="1024334" y="406042"/>
                </a:cubicBezTo>
                <a:cubicBezTo>
                  <a:pt x="1026773" y="406875"/>
                  <a:pt x="1029344" y="407292"/>
                  <a:pt x="1032047" y="407292"/>
                </a:cubicBezTo>
                <a:cubicBezTo>
                  <a:pt x="1034091" y="407292"/>
                  <a:pt x="1035739" y="407187"/>
                  <a:pt x="1037058" y="406980"/>
                </a:cubicBezTo>
                <a:cubicBezTo>
                  <a:pt x="1038354" y="406719"/>
                  <a:pt x="1039387" y="406512"/>
                  <a:pt x="1040178" y="406356"/>
                </a:cubicBezTo>
                <a:lnTo>
                  <a:pt x="1043914" y="422899"/>
                </a:lnTo>
                <a:cubicBezTo>
                  <a:pt x="1042661" y="423367"/>
                  <a:pt x="1040925" y="423835"/>
                  <a:pt x="1038684" y="424303"/>
                </a:cubicBezTo>
                <a:cubicBezTo>
                  <a:pt x="1036442" y="424824"/>
                  <a:pt x="1033607" y="425083"/>
                  <a:pt x="1030179" y="425083"/>
                </a:cubicBezTo>
                <a:cubicBezTo>
                  <a:pt x="1024971" y="425083"/>
                  <a:pt x="1019873" y="423965"/>
                  <a:pt x="1014884" y="421728"/>
                </a:cubicBezTo>
                <a:cubicBezTo>
                  <a:pt x="1009940" y="419491"/>
                  <a:pt x="1005831" y="416084"/>
                  <a:pt x="1002557" y="411505"/>
                </a:cubicBezTo>
                <a:cubicBezTo>
                  <a:pt x="999326" y="406927"/>
                  <a:pt x="997722" y="401152"/>
                  <a:pt x="997722" y="394182"/>
                </a:cubicBezTo>
                <a:lnTo>
                  <a:pt x="997722" y="274939"/>
                </a:lnTo>
                <a:close/>
                <a:moveTo>
                  <a:pt x="1104698" y="426331"/>
                </a:moveTo>
                <a:cubicBezTo>
                  <a:pt x="1097116" y="426331"/>
                  <a:pt x="1090216" y="424901"/>
                  <a:pt x="1084019" y="422040"/>
                </a:cubicBezTo>
                <a:cubicBezTo>
                  <a:pt x="1077844" y="419128"/>
                  <a:pt x="1072921" y="414940"/>
                  <a:pt x="1069273" y="409476"/>
                </a:cubicBezTo>
                <a:cubicBezTo>
                  <a:pt x="1065647" y="403961"/>
                  <a:pt x="1063824" y="397302"/>
                  <a:pt x="1063824" y="389499"/>
                </a:cubicBezTo>
                <a:cubicBezTo>
                  <a:pt x="1063824" y="382631"/>
                  <a:pt x="1065164" y="377065"/>
                  <a:pt x="1067867" y="372800"/>
                </a:cubicBezTo>
                <a:cubicBezTo>
                  <a:pt x="1070570" y="368482"/>
                  <a:pt x="1074196" y="365100"/>
                  <a:pt x="1078723" y="362654"/>
                </a:cubicBezTo>
                <a:cubicBezTo>
                  <a:pt x="1083250" y="360208"/>
                  <a:pt x="1088238" y="358388"/>
                  <a:pt x="1093710" y="357191"/>
                </a:cubicBezTo>
                <a:cubicBezTo>
                  <a:pt x="1099226" y="355942"/>
                  <a:pt x="1104764" y="354954"/>
                  <a:pt x="1110323" y="354226"/>
                </a:cubicBezTo>
                <a:cubicBezTo>
                  <a:pt x="1117619" y="353290"/>
                  <a:pt x="1123508" y="352587"/>
                  <a:pt x="1128035" y="352119"/>
                </a:cubicBezTo>
                <a:cubicBezTo>
                  <a:pt x="1132628" y="351598"/>
                  <a:pt x="1135946" y="350741"/>
                  <a:pt x="1138034" y="349543"/>
                </a:cubicBezTo>
                <a:cubicBezTo>
                  <a:pt x="1140166" y="348348"/>
                  <a:pt x="1141221" y="346267"/>
                  <a:pt x="1141221" y="343300"/>
                </a:cubicBezTo>
                <a:lnTo>
                  <a:pt x="1141221" y="342676"/>
                </a:lnTo>
                <a:cubicBezTo>
                  <a:pt x="1141221" y="334976"/>
                  <a:pt x="1139133" y="328994"/>
                  <a:pt x="1134914" y="324729"/>
                </a:cubicBezTo>
                <a:cubicBezTo>
                  <a:pt x="1130738" y="320461"/>
                  <a:pt x="1124431" y="318330"/>
                  <a:pt x="1115949" y="318330"/>
                </a:cubicBezTo>
                <a:cubicBezTo>
                  <a:pt x="1107159" y="318330"/>
                  <a:pt x="1100259" y="320255"/>
                  <a:pt x="1095270" y="324105"/>
                </a:cubicBezTo>
                <a:cubicBezTo>
                  <a:pt x="1090260" y="327953"/>
                  <a:pt x="1086766" y="332064"/>
                  <a:pt x="1084722" y="336433"/>
                </a:cubicBezTo>
                <a:lnTo>
                  <a:pt x="1067252" y="330190"/>
                </a:lnTo>
                <a:cubicBezTo>
                  <a:pt x="1070372" y="322907"/>
                  <a:pt x="1074525" y="317237"/>
                  <a:pt x="1079734" y="313179"/>
                </a:cubicBezTo>
                <a:cubicBezTo>
                  <a:pt x="1084986" y="309069"/>
                  <a:pt x="1090721" y="306208"/>
                  <a:pt x="1096896" y="304595"/>
                </a:cubicBezTo>
                <a:cubicBezTo>
                  <a:pt x="1103137" y="302929"/>
                  <a:pt x="1109290" y="302096"/>
                  <a:pt x="1115312" y="302096"/>
                </a:cubicBezTo>
                <a:cubicBezTo>
                  <a:pt x="1119179" y="302096"/>
                  <a:pt x="1123596" y="302565"/>
                  <a:pt x="1128585" y="303503"/>
                </a:cubicBezTo>
                <a:cubicBezTo>
                  <a:pt x="1133639" y="304386"/>
                  <a:pt x="1138495" y="306232"/>
                  <a:pt x="1143176" y="309043"/>
                </a:cubicBezTo>
                <a:cubicBezTo>
                  <a:pt x="1147923" y="311851"/>
                  <a:pt x="1151835" y="316093"/>
                  <a:pt x="1154955" y="321762"/>
                </a:cubicBezTo>
                <a:cubicBezTo>
                  <a:pt x="1158076" y="327434"/>
                  <a:pt x="1159636" y="335029"/>
                  <a:pt x="1159636" y="344548"/>
                </a:cubicBezTo>
                <a:lnTo>
                  <a:pt x="1159636" y="423523"/>
                </a:lnTo>
                <a:lnTo>
                  <a:pt x="1141221" y="423523"/>
                </a:lnTo>
                <a:lnTo>
                  <a:pt x="1141221" y="407292"/>
                </a:lnTo>
                <a:lnTo>
                  <a:pt x="1140297" y="407292"/>
                </a:lnTo>
                <a:cubicBezTo>
                  <a:pt x="1139045" y="409892"/>
                  <a:pt x="1136957" y="412676"/>
                  <a:pt x="1134057" y="415641"/>
                </a:cubicBezTo>
                <a:cubicBezTo>
                  <a:pt x="1131134" y="418607"/>
                  <a:pt x="1127266" y="421130"/>
                  <a:pt x="1122431" y="423211"/>
                </a:cubicBezTo>
                <a:cubicBezTo>
                  <a:pt x="1117575" y="425292"/>
                  <a:pt x="1111686" y="426331"/>
                  <a:pt x="1104698" y="426331"/>
                </a:cubicBezTo>
                <a:close/>
                <a:moveTo>
                  <a:pt x="1107511" y="409788"/>
                </a:moveTo>
                <a:cubicBezTo>
                  <a:pt x="1114806" y="409788"/>
                  <a:pt x="1120937" y="408358"/>
                  <a:pt x="1125926" y="405497"/>
                </a:cubicBezTo>
                <a:cubicBezTo>
                  <a:pt x="1130980" y="402636"/>
                  <a:pt x="1134782" y="398942"/>
                  <a:pt x="1137331" y="394415"/>
                </a:cubicBezTo>
                <a:cubicBezTo>
                  <a:pt x="1139924" y="389890"/>
                  <a:pt x="1141221" y="385128"/>
                  <a:pt x="1141221" y="380135"/>
                </a:cubicBezTo>
                <a:lnTo>
                  <a:pt x="1141221" y="363278"/>
                </a:lnTo>
                <a:cubicBezTo>
                  <a:pt x="1140451" y="364214"/>
                  <a:pt x="1138737" y="365073"/>
                  <a:pt x="1136078" y="365853"/>
                </a:cubicBezTo>
                <a:cubicBezTo>
                  <a:pt x="1133485" y="366583"/>
                  <a:pt x="1130453" y="367231"/>
                  <a:pt x="1127025" y="367805"/>
                </a:cubicBezTo>
                <a:cubicBezTo>
                  <a:pt x="1123640" y="368326"/>
                  <a:pt x="1120344" y="368794"/>
                  <a:pt x="1117114" y="369209"/>
                </a:cubicBezTo>
                <a:cubicBezTo>
                  <a:pt x="1113949" y="369574"/>
                  <a:pt x="1111356" y="369886"/>
                  <a:pt x="1109400" y="370145"/>
                </a:cubicBezTo>
                <a:cubicBezTo>
                  <a:pt x="1104610" y="370769"/>
                  <a:pt x="1100127" y="371784"/>
                  <a:pt x="1095973" y="373189"/>
                </a:cubicBezTo>
                <a:cubicBezTo>
                  <a:pt x="1091864" y="374542"/>
                  <a:pt x="1088524" y="376597"/>
                  <a:pt x="1085975" y="379355"/>
                </a:cubicBezTo>
                <a:cubicBezTo>
                  <a:pt x="1083492" y="382060"/>
                  <a:pt x="1082239" y="385752"/>
                  <a:pt x="1082239" y="390435"/>
                </a:cubicBezTo>
                <a:cubicBezTo>
                  <a:pt x="1082239" y="396834"/>
                  <a:pt x="1084590" y="401673"/>
                  <a:pt x="1089337" y="404950"/>
                </a:cubicBezTo>
                <a:cubicBezTo>
                  <a:pt x="1094127" y="408176"/>
                  <a:pt x="1100171" y="409788"/>
                  <a:pt x="1107511" y="409788"/>
                </a:cubicBezTo>
                <a:close/>
                <a:moveTo>
                  <a:pt x="1245383" y="303659"/>
                </a:moveTo>
                <a:lnTo>
                  <a:pt x="1245383" y="319266"/>
                </a:lnTo>
                <a:lnTo>
                  <a:pt x="1183281" y="319266"/>
                </a:lnTo>
                <a:lnTo>
                  <a:pt x="1183281" y="303659"/>
                </a:lnTo>
                <a:lnTo>
                  <a:pt x="1245383" y="303659"/>
                </a:lnTo>
                <a:close/>
                <a:moveTo>
                  <a:pt x="1201367" y="274939"/>
                </a:moveTo>
                <a:lnTo>
                  <a:pt x="1219782" y="274939"/>
                </a:lnTo>
                <a:lnTo>
                  <a:pt x="1219782" y="389187"/>
                </a:lnTo>
                <a:cubicBezTo>
                  <a:pt x="1219782" y="394388"/>
                  <a:pt x="1220551" y="398291"/>
                  <a:pt x="1222045" y="400893"/>
                </a:cubicBezTo>
                <a:cubicBezTo>
                  <a:pt x="1223628" y="403442"/>
                  <a:pt x="1225583" y="405158"/>
                  <a:pt x="1227979" y="406042"/>
                </a:cubicBezTo>
                <a:cubicBezTo>
                  <a:pt x="1230440" y="406875"/>
                  <a:pt x="1233011" y="407292"/>
                  <a:pt x="1235714" y="407292"/>
                </a:cubicBezTo>
                <a:cubicBezTo>
                  <a:pt x="1237736" y="407292"/>
                  <a:pt x="1239406" y="407187"/>
                  <a:pt x="1240702" y="406980"/>
                </a:cubicBezTo>
                <a:cubicBezTo>
                  <a:pt x="1241999" y="406719"/>
                  <a:pt x="1243054" y="406512"/>
                  <a:pt x="1243823" y="406356"/>
                </a:cubicBezTo>
                <a:lnTo>
                  <a:pt x="1247581" y="422899"/>
                </a:lnTo>
                <a:cubicBezTo>
                  <a:pt x="1246328" y="423367"/>
                  <a:pt x="1244592" y="423835"/>
                  <a:pt x="1242351" y="424303"/>
                </a:cubicBezTo>
                <a:cubicBezTo>
                  <a:pt x="1240109" y="424824"/>
                  <a:pt x="1237275" y="425083"/>
                  <a:pt x="1233846" y="425083"/>
                </a:cubicBezTo>
                <a:cubicBezTo>
                  <a:pt x="1228638" y="425083"/>
                  <a:pt x="1223540" y="423965"/>
                  <a:pt x="1218551" y="421728"/>
                </a:cubicBezTo>
                <a:cubicBezTo>
                  <a:pt x="1213607" y="419491"/>
                  <a:pt x="1209498" y="416084"/>
                  <a:pt x="1206223" y="411505"/>
                </a:cubicBezTo>
                <a:cubicBezTo>
                  <a:pt x="1202993" y="406927"/>
                  <a:pt x="1201367" y="401152"/>
                  <a:pt x="1201367" y="394182"/>
                </a:cubicBezTo>
                <a:lnTo>
                  <a:pt x="1201367" y="274939"/>
                </a:lnTo>
                <a:close/>
                <a:moveTo>
                  <a:pt x="1273094" y="423523"/>
                </a:moveTo>
                <a:lnTo>
                  <a:pt x="1273094" y="303659"/>
                </a:lnTo>
                <a:lnTo>
                  <a:pt x="1291509" y="303659"/>
                </a:lnTo>
                <a:lnTo>
                  <a:pt x="1291509" y="423523"/>
                </a:lnTo>
                <a:lnTo>
                  <a:pt x="1273094" y="423523"/>
                </a:lnTo>
                <a:close/>
                <a:moveTo>
                  <a:pt x="1282456" y="283681"/>
                </a:moveTo>
                <a:cubicBezTo>
                  <a:pt x="1278874" y="283681"/>
                  <a:pt x="1275775" y="282457"/>
                  <a:pt x="1273160" y="280014"/>
                </a:cubicBezTo>
                <a:cubicBezTo>
                  <a:pt x="1270611" y="277568"/>
                  <a:pt x="1269336" y="274627"/>
                  <a:pt x="1269336" y="271195"/>
                </a:cubicBezTo>
                <a:cubicBezTo>
                  <a:pt x="1269336" y="267760"/>
                  <a:pt x="1270611" y="264822"/>
                  <a:pt x="1273160" y="262376"/>
                </a:cubicBezTo>
                <a:cubicBezTo>
                  <a:pt x="1275775" y="259930"/>
                  <a:pt x="1278874" y="258708"/>
                  <a:pt x="1282456" y="258708"/>
                </a:cubicBezTo>
                <a:cubicBezTo>
                  <a:pt x="1286038" y="258708"/>
                  <a:pt x="1289114" y="259930"/>
                  <a:pt x="1291663" y="262376"/>
                </a:cubicBezTo>
                <a:cubicBezTo>
                  <a:pt x="1294256" y="264822"/>
                  <a:pt x="1295575" y="267760"/>
                  <a:pt x="1295575" y="271195"/>
                </a:cubicBezTo>
                <a:cubicBezTo>
                  <a:pt x="1295575" y="274627"/>
                  <a:pt x="1294256" y="277568"/>
                  <a:pt x="1291663" y="280014"/>
                </a:cubicBezTo>
                <a:cubicBezTo>
                  <a:pt x="1289114" y="282457"/>
                  <a:pt x="1286038" y="283681"/>
                  <a:pt x="1282456" y="283681"/>
                </a:cubicBezTo>
                <a:close/>
                <a:moveTo>
                  <a:pt x="1373939" y="426019"/>
                </a:moveTo>
                <a:cubicBezTo>
                  <a:pt x="1363105" y="426019"/>
                  <a:pt x="1353611" y="423444"/>
                  <a:pt x="1345459" y="418295"/>
                </a:cubicBezTo>
                <a:cubicBezTo>
                  <a:pt x="1337328" y="413144"/>
                  <a:pt x="1330999" y="405938"/>
                  <a:pt x="1326406" y="396678"/>
                </a:cubicBezTo>
                <a:cubicBezTo>
                  <a:pt x="1321879" y="387418"/>
                  <a:pt x="1319616" y="376597"/>
                  <a:pt x="1319616" y="364214"/>
                </a:cubicBezTo>
                <a:cubicBezTo>
                  <a:pt x="1319616" y="351730"/>
                  <a:pt x="1321879" y="340830"/>
                  <a:pt x="1326406" y="331517"/>
                </a:cubicBezTo>
                <a:cubicBezTo>
                  <a:pt x="1330999" y="322204"/>
                  <a:pt x="1337328" y="314974"/>
                  <a:pt x="1345459" y="309823"/>
                </a:cubicBezTo>
                <a:cubicBezTo>
                  <a:pt x="1353611" y="304672"/>
                  <a:pt x="1363105" y="302096"/>
                  <a:pt x="1373939" y="302096"/>
                </a:cubicBezTo>
                <a:cubicBezTo>
                  <a:pt x="1384751" y="302096"/>
                  <a:pt x="1394222" y="304672"/>
                  <a:pt x="1402331" y="309823"/>
                </a:cubicBezTo>
                <a:cubicBezTo>
                  <a:pt x="1410506" y="314974"/>
                  <a:pt x="1416856" y="322204"/>
                  <a:pt x="1421383" y="331517"/>
                </a:cubicBezTo>
                <a:cubicBezTo>
                  <a:pt x="1425954" y="340830"/>
                  <a:pt x="1428239" y="351730"/>
                  <a:pt x="1428239" y="364214"/>
                </a:cubicBezTo>
                <a:cubicBezTo>
                  <a:pt x="1428239" y="376597"/>
                  <a:pt x="1425954" y="387418"/>
                  <a:pt x="1421383" y="396678"/>
                </a:cubicBezTo>
                <a:cubicBezTo>
                  <a:pt x="1416856" y="405938"/>
                  <a:pt x="1410506" y="413144"/>
                  <a:pt x="1402331" y="418295"/>
                </a:cubicBezTo>
                <a:cubicBezTo>
                  <a:pt x="1394222" y="423444"/>
                  <a:pt x="1384751" y="426019"/>
                  <a:pt x="1373939" y="426019"/>
                </a:cubicBezTo>
                <a:close/>
                <a:moveTo>
                  <a:pt x="1373939" y="409476"/>
                </a:moveTo>
                <a:cubicBezTo>
                  <a:pt x="1382157" y="409476"/>
                  <a:pt x="1388926" y="407369"/>
                  <a:pt x="1394222" y="403156"/>
                </a:cubicBezTo>
                <a:cubicBezTo>
                  <a:pt x="1399540" y="398942"/>
                  <a:pt x="1403452" y="393402"/>
                  <a:pt x="1406001" y="386534"/>
                </a:cubicBezTo>
                <a:cubicBezTo>
                  <a:pt x="1408550" y="379667"/>
                  <a:pt x="1409824" y="372226"/>
                  <a:pt x="1409824" y="364214"/>
                </a:cubicBezTo>
                <a:cubicBezTo>
                  <a:pt x="1409824" y="356204"/>
                  <a:pt x="1408550" y="348737"/>
                  <a:pt x="1406001" y="341819"/>
                </a:cubicBezTo>
                <a:cubicBezTo>
                  <a:pt x="1403452" y="334899"/>
                  <a:pt x="1399540" y="329306"/>
                  <a:pt x="1394222" y="325041"/>
                </a:cubicBezTo>
                <a:cubicBezTo>
                  <a:pt x="1388926" y="320773"/>
                  <a:pt x="1382157" y="318642"/>
                  <a:pt x="1373939" y="318642"/>
                </a:cubicBezTo>
                <a:cubicBezTo>
                  <a:pt x="1365720" y="318642"/>
                  <a:pt x="1358951" y="320773"/>
                  <a:pt x="1353655" y="325041"/>
                </a:cubicBezTo>
                <a:cubicBezTo>
                  <a:pt x="1348338" y="329306"/>
                  <a:pt x="1344404" y="334899"/>
                  <a:pt x="1341855" y="341819"/>
                </a:cubicBezTo>
                <a:cubicBezTo>
                  <a:pt x="1339306" y="348737"/>
                  <a:pt x="1338031" y="356204"/>
                  <a:pt x="1338031" y="364214"/>
                </a:cubicBezTo>
                <a:cubicBezTo>
                  <a:pt x="1338031" y="372226"/>
                  <a:pt x="1339306" y="379667"/>
                  <a:pt x="1341855" y="386534"/>
                </a:cubicBezTo>
                <a:cubicBezTo>
                  <a:pt x="1344404" y="393402"/>
                  <a:pt x="1348338" y="398942"/>
                  <a:pt x="1353655" y="403156"/>
                </a:cubicBezTo>
                <a:cubicBezTo>
                  <a:pt x="1358951" y="407369"/>
                  <a:pt x="1365720" y="409476"/>
                  <a:pt x="1373939" y="409476"/>
                </a:cubicBezTo>
                <a:close/>
                <a:moveTo>
                  <a:pt x="1474783" y="351418"/>
                </a:moveTo>
                <a:lnTo>
                  <a:pt x="1474783" y="423523"/>
                </a:lnTo>
                <a:lnTo>
                  <a:pt x="1456368" y="423523"/>
                </a:lnTo>
                <a:lnTo>
                  <a:pt x="1456368" y="303659"/>
                </a:lnTo>
                <a:lnTo>
                  <a:pt x="1474146" y="303659"/>
                </a:lnTo>
                <a:lnTo>
                  <a:pt x="1474146" y="322386"/>
                </a:lnTo>
                <a:lnTo>
                  <a:pt x="1475706" y="322386"/>
                </a:lnTo>
                <a:cubicBezTo>
                  <a:pt x="1478519" y="316299"/>
                  <a:pt x="1482782" y="311410"/>
                  <a:pt x="1488518" y="307715"/>
                </a:cubicBezTo>
                <a:cubicBezTo>
                  <a:pt x="1494231" y="303971"/>
                  <a:pt x="1501615" y="302096"/>
                  <a:pt x="1510669" y="302096"/>
                </a:cubicBezTo>
                <a:cubicBezTo>
                  <a:pt x="1518800" y="302096"/>
                  <a:pt x="1525898" y="303762"/>
                  <a:pt x="1531985" y="307091"/>
                </a:cubicBezTo>
                <a:cubicBezTo>
                  <a:pt x="1538072" y="310370"/>
                  <a:pt x="1542797" y="315363"/>
                  <a:pt x="1546181" y="322074"/>
                </a:cubicBezTo>
                <a:cubicBezTo>
                  <a:pt x="1549565" y="328735"/>
                  <a:pt x="1551257" y="337162"/>
                  <a:pt x="1551257" y="347359"/>
                </a:cubicBezTo>
                <a:lnTo>
                  <a:pt x="1551257" y="423523"/>
                </a:lnTo>
                <a:lnTo>
                  <a:pt x="1532842" y="423523"/>
                </a:lnTo>
                <a:lnTo>
                  <a:pt x="1532842" y="348607"/>
                </a:lnTo>
                <a:cubicBezTo>
                  <a:pt x="1532842" y="339191"/>
                  <a:pt x="1530403" y="331855"/>
                  <a:pt x="1525502" y="326601"/>
                </a:cubicBezTo>
                <a:cubicBezTo>
                  <a:pt x="1520624" y="321294"/>
                  <a:pt x="1513899" y="318642"/>
                  <a:pt x="1505373" y="318642"/>
                </a:cubicBezTo>
                <a:cubicBezTo>
                  <a:pt x="1499483" y="318642"/>
                  <a:pt x="1494231" y="319916"/>
                  <a:pt x="1489617" y="322465"/>
                </a:cubicBezTo>
                <a:cubicBezTo>
                  <a:pt x="1485024" y="325014"/>
                  <a:pt x="1481420" y="328735"/>
                  <a:pt x="1478761" y="333624"/>
                </a:cubicBezTo>
                <a:cubicBezTo>
                  <a:pt x="1476102" y="338514"/>
                  <a:pt x="1474783" y="344445"/>
                  <a:pt x="1474783" y="351418"/>
                </a:cubicBezTo>
                <a:close/>
              </a:path>
            </a:pathLst>
          </a:custGeom>
          <a:solidFill>
            <a:srgbClr val="000000"/>
          </a:solidFill>
          <a:ln w="21975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6512F47-2EAF-0656-B5DA-E3CE40DCE4C5}"/>
              </a:ext>
            </a:extLst>
          </p:cNvPr>
          <p:cNvSpPr/>
          <p:nvPr/>
        </p:nvSpPr>
        <p:spPr>
          <a:xfrm>
            <a:off x="8022563" y="3932619"/>
            <a:ext cx="1153460" cy="1032838"/>
          </a:xfrm>
          <a:custGeom>
            <a:avLst/>
            <a:gdLst>
              <a:gd name="connsiteX0" fmla="*/ 367009 w 1153460"/>
              <a:gd name="connsiteY0" fmla="*/ 469480 h 1032838"/>
              <a:gd name="connsiteX1" fmla="*/ 629174 w 1153460"/>
              <a:gd name="connsiteY1" fmla="*/ 234740 h 1032838"/>
              <a:gd name="connsiteX2" fmla="*/ 367009 w 1153460"/>
              <a:gd name="connsiteY2" fmla="*/ 0 h 1032838"/>
              <a:gd name="connsiteX3" fmla="*/ 104866 w 1153460"/>
              <a:gd name="connsiteY3" fmla="*/ 234740 h 1032838"/>
              <a:gd name="connsiteX4" fmla="*/ 367009 w 1153460"/>
              <a:gd name="connsiteY4" fmla="*/ 469480 h 1032838"/>
              <a:gd name="connsiteX5" fmla="*/ 367009 w 1153460"/>
              <a:gd name="connsiteY5" fmla="*/ 469480 h 1032838"/>
              <a:gd name="connsiteX6" fmla="*/ 630383 w 1153460"/>
              <a:gd name="connsiteY6" fmla="*/ 564479 h 1032838"/>
              <a:gd name="connsiteX7" fmla="*/ 715317 w 1153460"/>
              <a:gd name="connsiteY7" fmla="*/ 689936 h 1032838"/>
              <a:gd name="connsiteX8" fmla="*/ 367009 w 1153460"/>
              <a:gd name="connsiteY8" fmla="*/ 469480 h 1032838"/>
              <a:gd name="connsiteX9" fmla="*/ 0 w 1153460"/>
              <a:gd name="connsiteY9" fmla="*/ 798098 h 1032838"/>
              <a:gd name="connsiteX10" fmla="*/ 0 w 1153460"/>
              <a:gd name="connsiteY10" fmla="*/ 1032838 h 1032838"/>
              <a:gd name="connsiteX11" fmla="*/ 524308 w 1153460"/>
              <a:gd name="connsiteY11" fmla="*/ 1032838 h 1032838"/>
              <a:gd name="connsiteX12" fmla="*/ 576741 w 1153460"/>
              <a:gd name="connsiteY12" fmla="*/ 836775 h 1032838"/>
              <a:gd name="connsiteX13" fmla="*/ 796450 w 1153460"/>
              <a:gd name="connsiteY13" fmla="*/ 985899 h 1032838"/>
              <a:gd name="connsiteX14" fmla="*/ 1153460 w 1153460"/>
              <a:gd name="connsiteY14" fmla="*/ 563358 h 103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53460" h="1032838">
                <a:moveTo>
                  <a:pt x="367009" y="469480"/>
                </a:moveTo>
                <a:cubicBezTo>
                  <a:pt x="511805" y="469480"/>
                  <a:pt x="629174" y="364372"/>
                  <a:pt x="629174" y="234740"/>
                </a:cubicBezTo>
                <a:cubicBezTo>
                  <a:pt x="629174" y="105095"/>
                  <a:pt x="511805" y="0"/>
                  <a:pt x="367009" y="0"/>
                </a:cubicBezTo>
                <a:cubicBezTo>
                  <a:pt x="222236" y="0"/>
                  <a:pt x="104866" y="105095"/>
                  <a:pt x="104866" y="234740"/>
                </a:cubicBezTo>
                <a:cubicBezTo>
                  <a:pt x="104866" y="364372"/>
                  <a:pt x="222236" y="469480"/>
                  <a:pt x="367009" y="469480"/>
                </a:cubicBezTo>
                <a:close/>
                <a:moveTo>
                  <a:pt x="367009" y="469480"/>
                </a:moveTo>
                <a:cubicBezTo>
                  <a:pt x="472534" y="469480"/>
                  <a:pt x="564764" y="505124"/>
                  <a:pt x="630383" y="564479"/>
                </a:cubicBezTo>
                <a:cubicBezTo>
                  <a:pt x="668620" y="599046"/>
                  <a:pt x="697803" y="641656"/>
                  <a:pt x="715317" y="689936"/>
                </a:cubicBezTo>
                <a:moveTo>
                  <a:pt x="367009" y="469480"/>
                </a:moveTo>
                <a:cubicBezTo>
                  <a:pt x="157299" y="469480"/>
                  <a:pt x="0" y="610320"/>
                  <a:pt x="0" y="798098"/>
                </a:cubicBezTo>
                <a:lnTo>
                  <a:pt x="0" y="1032838"/>
                </a:lnTo>
                <a:lnTo>
                  <a:pt x="524308" y="1032838"/>
                </a:lnTo>
                <a:moveTo>
                  <a:pt x="576741" y="836775"/>
                </a:moveTo>
                <a:lnTo>
                  <a:pt x="796450" y="985899"/>
                </a:lnTo>
                <a:lnTo>
                  <a:pt x="1153460" y="563358"/>
                </a:lnTo>
              </a:path>
            </a:pathLst>
          </a:custGeom>
          <a:noFill/>
          <a:ln w="6592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7CE7C5DC-D1BC-B1E4-47CA-8576B3F0E7F9}"/>
              </a:ext>
            </a:extLst>
          </p:cNvPr>
          <p:cNvSpPr/>
          <p:nvPr/>
        </p:nvSpPr>
        <p:spPr>
          <a:xfrm>
            <a:off x="6275698" y="4495971"/>
            <a:ext cx="1428398" cy="323662"/>
          </a:xfrm>
          <a:custGeom>
            <a:avLst/>
            <a:gdLst>
              <a:gd name="connsiteX0" fmla="*/ 6444 w 1428398"/>
              <a:gd name="connsiteY0" fmla="*/ 146295 h 323662"/>
              <a:gd name="connsiteX1" fmla="*/ 6444 w 1428398"/>
              <a:gd name="connsiteY1" fmla="*/ 177368 h 323662"/>
              <a:gd name="connsiteX2" fmla="*/ 146295 w 1428398"/>
              <a:gd name="connsiteY2" fmla="*/ 317219 h 323662"/>
              <a:gd name="connsiteX3" fmla="*/ 177368 w 1428398"/>
              <a:gd name="connsiteY3" fmla="*/ 317219 h 323662"/>
              <a:gd name="connsiteX4" fmla="*/ 177368 w 1428398"/>
              <a:gd name="connsiteY4" fmla="*/ 286146 h 323662"/>
              <a:gd name="connsiteX5" fmla="*/ 53054 w 1428398"/>
              <a:gd name="connsiteY5" fmla="*/ 161831 h 323662"/>
              <a:gd name="connsiteX6" fmla="*/ 177368 w 1428398"/>
              <a:gd name="connsiteY6" fmla="*/ 37517 h 323662"/>
              <a:gd name="connsiteX7" fmla="*/ 177368 w 1428398"/>
              <a:gd name="connsiteY7" fmla="*/ 6444 h 323662"/>
              <a:gd name="connsiteX8" fmla="*/ 146295 w 1428398"/>
              <a:gd name="connsiteY8" fmla="*/ 6444 h 323662"/>
              <a:gd name="connsiteX9" fmla="*/ 6444 w 1428398"/>
              <a:gd name="connsiteY9" fmla="*/ 146295 h 323662"/>
              <a:gd name="connsiteX10" fmla="*/ 1428399 w 1428398"/>
              <a:gd name="connsiteY10" fmla="*/ 139856 h 323662"/>
              <a:gd name="connsiteX11" fmla="*/ 21981 w 1428398"/>
              <a:gd name="connsiteY11" fmla="*/ 139856 h 323662"/>
              <a:gd name="connsiteX12" fmla="*/ 21981 w 1428398"/>
              <a:gd name="connsiteY12" fmla="*/ 183807 h 323662"/>
              <a:gd name="connsiteX13" fmla="*/ 1428399 w 1428398"/>
              <a:gd name="connsiteY13" fmla="*/ 183807 h 323662"/>
              <a:gd name="connsiteX14" fmla="*/ 1428399 w 1428398"/>
              <a:gd name="connsiteY14" fmla="*/ 139856 h 32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28398" h="323662">
                <a:moveTo>
                  <a:pt x="6444" y="146295"/>
                </a:moveTo>
                <a:cubicBezTo>
                  <a:pt x="-2148" y="154865"/>
                  <a:pt x="-2148" y="168798"/>
                  <a:pt x="6444" y="177368"/>
                </a:cubicBezTo>
                <a:lnTo>
                  <a:pt x="146295" y="317219"/>
                </a:lnTo>
                <a:cubicBezTo>
                  <a:pt x="154865" y="325811"/>
                  <a:pt x="168798" y="325811"/>
                  <a:pt x="177368" y="317219"/>
                </a:cubicBezTo>
                <a:cubicBezTo>
                  <a:pt x="185961" y="308648"/>
                  <a:pt x="185961" y="294716"/>
                  <a:pt x="177368" y="286146"/>
                </a:cubicBezTo>
                <a:lnTo>
                  <a:pt x="53054" y="161831"/>
                </a:lnTo>
                <a:lnTo>
                  <a:pt x="177368" y="37517"/>
                </a:lnTo>
                <a:cubicBezTo>
                  <a:pt x="185961" y="28947"/>
                  <a:pt x="185961" y="15015"/>
                  <a:pt x="177368" y="6444"/>
                </a:cubicBezTo>
                <a:cubicBezTo>
                  <a:pt x="168798" y="-2148"/>
                  <a:pt x="154865" y="-2148"/>
                  <a:pt x="146295" y="6444"/>
                </a:cubicBezTo>
                <a:lnTo>
                  <a:pt x="6444" y="146295"/>
                </a:lnTo>
                <a:close/>
                <a:moveTo>
                  <a:pt x="1428399" y="139856"/>
                </a:moveTo>
                <a:lnTo>
                  <a:pt x="21981" y="139856"/>
                </a:lnTo>
                <a:lnTo>
                  <a:pt x="21981" y="183807"/>
                </a:lnTo>
                <a:lnTo>
                  <a:pt x="1428399" y="183807"/>
                </a:lnTo>
                <a:lnTo>
                  <a:pt x="1428399" y="139856"/>
                </a:lnTo>
                <a:close/>
              </a:path>
            </a:pathLst>
          </a:custGeom>
          <a:solidFill>
            <a:srgbClr val="000000"/>
          </a:solidFill>
          <a:ln w="2197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37DE5CC-6DBE-6732-93B0-84E2C7AC18DB}"/>
              </a:ext>
            </a:extLst>
          </p:cNvPr>
          <p:cNvSpPr/>
          <p:nvPr/>
        </p:nvSpPr>
        <p:spPr>
          <a:xfrm>
            <a:off x="4948229" y="3910637"/>
            <a:ext cx="331510" cy="541675"/>
          </a:xfrm>
          <a:custGeom>
            <a:avLst/>
            <a:gdLst>
              <a:gd name="connsiteX0" fmla="*/ 105188 w 331510"/>
              <a:gd name="connsiteY0" fmla="*/ 1642 h 541675"/>
              <a:gd name="connsiteX1" fmla="*/ 76510 w 331510"/>
              <a:gd name="connsiteY1" fmla="*/ 13662 h 541675"/>
              <a:gd name="connsiteX2" fmla="*/ 1640 w 331510"/>
              <a:gd name="connsiteY2" fmla="*/ 196707 h 541675"/>
              <a:gd name="connsiteX3" fmla="*/ 13661 w 331510"/>
              <a:gd name="connsiteY3" fmla="*/ 225385 h 541675"/>
              <a:gd name="connsiteX4" fmla="*/ 42316 w 331510"/>
              <a:gd name="connsiteY4" fmla="*/ 213365 h 541675"/>
              <a:gd name="connsiteX5" fmla="*/ 108879 w 331510"/>
              <a:gd name="connsiteY5" fmla="*/ 50642 h 541675"/>
              <a:gd name="connsiteX6" fmla="*/ 271585 w 331510"/>
              <a:gd name="connsiteY6" fmla="*/ 117199 h 541675"/>
              <a:gd name="connsiteX7" fmla="*/ 300262 w 331510"/>
              <a:gd name="connsiteY7" fmla="*/ 105180 h 541675"/>
              <a:gd name="connsiteX8" fmla="*/ 288242 w 331510"/>
              <a:gd name="connsiteY8" fmla="*/ 76520 h 541675"/>
              <a:gd name="connsiteX9" fmla="*/ 105188 w 331510"/>
              <a:gd name="connsiteY9" fmla="*/ 1642 h 541675"/>
              <a:gd name="connsiteX10" fmla="*/ 331511 w 331510"/>
              <a:gd name="connsiteY10" fmla="*/ 524666 h 541675"/>
              <a:gd name="connsiteX11" fmla="*/ 117120 w 331510"/>
              <a:gd name="connsiteY11" fmla="*/ 13482 h 541675"/>
              <a:gd name="connsiteX12" fmla="*/ 76598 w 331510"/>
              <a:gd name="connsiteY12" fmla="*/ 30482 h 541675"/>
              <a:gd name="connsiteX13" fmla="*/ 290989 w 331510"/>
              <a:gd name="connsiteY13" fmla="*/ 541675 h 541675"/>
              <a:gd name="connsiteX14" fmla="*/ 331511 w 331510"/>
              <a:gd name="connsiteY14" fmla="*/ 524666 h 541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31510" h="541675">
                <a:moveTo>
                  <a:pt x="105188" y="1642"/>
                </a:moveTo>
                <a:cubicBezTo>
                  <a:pt x="93936" y="-2953"/>
                  <a:pt x="81125" y="2428"/>
                  <a:pt x="76510" y="13662"/>
                </a:cubicBezTo>
                <a:lnTo>
                  <a:pt x="1640" y="196707"/>
                </a:lnTo>
                <a:cubicBezTo>
                  <a:pt x="-2953" y="207959"/>
                  <a:pt x="2431" y="220792"/>
                  <a:pt x="13661" y="225385"/>
                </a:cubicBezTo>
                <a:cubicBezTo>
                  <a:pt x="24890" y="229978"/>
                  <a:pt x="37724" y="224594"/>
                  <a:pt x="42316" y="213365"/>
                </a:cubicBezTo>
                <a:lnTo>
                  <a:pt x="108879" y="50642"/>
                </a:lnTo>
                <a:lnTo>
                  <a:pt x="271585" y="117199"/>
                </a:lnTo>
                <a:cubicBezTo>
                  <a:pt x="282836" y="121794"/>
                  <a:pt x="295669" y="116412"/>
                  <a:pt x="300262" y="105180"/>
                </a:cubicBezTo>
                <a:cubicBezTo>
                  <a:pt x="304855" y="93947"/>
                  <a:pt x="299471" y="81115"/>
                  <a:pt x="288242" y="76520"/>
                </a:cubicBezTo>
                <a:lnTo>
                  <a:pt x="105188" y="1642"/>
                </a:lnTo>
                <a:close/>
                <a:moveTo>
                  <a:pt x="331511" y="524666"/>
                </a:moveTo>
                <a:lnTo>
                  <a:pt x="117120" y="13482"/>
                </a:lnTo>
                <a:lnTo>
                  <a:pt x="76598" y="30482"/>
                </a:lnTo>
                <a:lnTo>
                  <a:pt x="290989" y="541675"/>
                </a:lnTo>
                <a:lnTo>
                  <a:pt x="331511" y="524666"/>
                </a:lnTo>
                <a:close/>
              </a:path>
            </a:pathLst>
          </a:custGeom>
          <a:solidFill>
            <a:srgbClr val="000000"/>
          </a:solidFill>
          <a:ln w="2197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112C2B61-7CD2-19E6-B060-3C2E5A18B049}"/>
              </a:ext>
            </a:extLst>
          </p:cNvPr>
          <p:cNvSpPr/>
          <p:nvPr/>
        </p:nvSpPr>
        <p:spPr>
          <a:xfrm>
            <a:off x="6539407" y="4848329"/>
            <a:ext cx="856420" cy="523670"/>
          </a:xfrm>
          <a:custGeom>
            <a:avLst/>
            <a:gdLst>
              <a:gd name="connsiteX0" fmla="*/ 0 w 856420"/>
              <a:gd name="connsiteY0" fmla="*/ 161079 h 523670"/>
              <a:gd name="connsiteX1" fmla="*/ 0 w 856420"/>
              <a:gd name="connsiteY1" fmla="*/ 0 h 523670"/>
              <a:gd name="connsiteX2" fmla="*/ 20437 w 856420"/>
              <a:gd name="connsiteY2" fmla="*/ 0 h 523670"/>
              <a:gd name="connsiteX3" fmla="*/ 20437 w 856420"/>
              <a:gd name="connsiteY3" fmla="*/ 67464 h 523670"/>
              <a:gd name="connsiteX4" fmla="*/ 95593 w 856420"/>
              <a:gd name="connsiteY4" fmla="*/ 67464 h 523670"/>
              <a:gd name="connsiteX5" fmla="*/ 95593 w 856420"/>
              <a:gd name="connsiteY5" fmla="*/ 0 h 523670"/>
              <a:gd name="connsiteX6" fmla="*/ 115810 w 856420"/>
              <a:gd name="connsiteY6" fmla="*/ 0 h 523670"/>
              <a:gd name="connsiteX7" fmla="*/ 115810 w 856420"/>
              <a:gd name="connsiteY7" fmla="*/ 161079 h 523670"/>
              <a:gd name="connsiteX8" fmla="*/ 95593 w 856420"/>
              <a:gd name="connsiteY8" fmla="*/ 161079 h 523670"/>
              <a:gd name="connsiteX9" fmla="*/ 95593 w 856420"/>
              <a:gd name="connsiteY9" fmla="*/ 85264 h 523670"/>
              <a:gd name="connsiteX10" fmla="*/ 20437 w 856420"/>
              <a:gd name="connsiteY10" fmla="*/ 85264 h 523670"/>
              <a:gd name="connsiteX11" fmla="*/ 20437 w 856420"/>
              <a:gd name="connsiteY11" fmla="*/ 161079 h 523670"/>
              <a:gd name="connsiteX12" fmla="*/ 0 w 856420"/>
              <a:gd name="connsiteY12" fmla="*/ 161079 h 523670"/>
              <a:gd name="connsiteX13" fmla="*/ 192833 w 856420"/>
              <a:gd name="connsiteY13" fmla="*/ 164155 h 523670"/>
              <a:gd name="connsiteX14" fmla="*/ 156354 w 856420"/>
              <a:gd name="connsiteY14" fmla="*/ 117348 h 523670"/>
              <a:gd name="connsiteX15" fmla="*/ 156354 w 856420"/>
              <a:gd name="connsiteY15" fmla="*/ 41753 h 523670"/>
              <a:gd name="connsiteX16" fmla="*/ 176352 w 856420"/>
              <a:gd name="connsiteY16" fmla="*/ 41753 h 523670"/>
              <a:gd name="connsiteX17" fmla="*/ 176352 w 856420"/>
              <a:gd name="connsiteY17" fmla="*/ 114931 h 523670"/>
              <a:gd name="connsiteX18" fmla="*/ 198986 w 856420"/>
              <a:gd name="connsiteY18" fmla="*/ 146575 h 523670"/>
              <a:gd name="connsiteX19" fmla="*/ 231070 w 856420"/>
              <a:gd name="connsiteY19" fmla="*/ 126578 h 523670"/>
              <a:gd name="connsiteX20" fmla="*/ 231070 w 856420"/>
              <a:gd name="connsiteY20" fmla="*/ 41753 h 523670"/>
              <a:gd name="connsiteX21" fmla="*/ 251068 w 856420"/>
              <a:gd name="connsiteY21" fmla="*/ 41753 h 523670"/>
              <a:gd name="connsiteX22" fmla="*/ 251068 w 856420"/>
              <a:gd name="connsiteY22" fmla="*/ 161079 h 523670"/>
              <a:gd name="connsiteX23" fmla="*/ 234586 w 856420"/>
              <a:gd name="connsiteY23" fmla="*/ 161079 h 523670"/>
              <a:gd name="connsiteX24" fmla="*/ 232828 w 856420"/>
              <a:gd name="connsiteY24" fmla="*/ 142400 h 523670"/>
              <a:gd name="connsiteX25" fmla="*/ 232389 w 856420"/>
              <a:gd name="connsiteY25" fmla="*/ 142400 h 523670"/>
              <a:gd name="connsiteX26" fmla="*/ 192833 w 856420"/>
              <a:gd name="connsiteY26" fmla="*/ 164155 h 523670"/>
              <a:gd name="connsiteX27" fmla="*/ 291612 w 856420"/>
              <a:gd name="connsiteY27" fmla="*/ 161079 h 523670"/>
              <a:gd name="connsiteX28" fmla="*/ 291612 w 856420"/>
              <a:gd name="connsiteY28" fmla="*/ 41753 h 523670"/>
              <a:gd name="connsiteX29" fmla="*/ 307874 w 856420"/>
              <a:gd name="connsiteY29" fmla="*/ 41753 h 523670"/>
              <a:gd name="connsiteX30" fmla="*/ 309852 w 856420"/>
              <a:gd name="connsiteY30" fmla="*/ 59114 h 523670"/>
              <a:gd name="connsiteX31" fmla="*/ 310511 w 856420"/>
              <a:gd name="connsiteY31" fmla="*/ 59114 h 523670"/>
              <a:gd name="connsiteX32" fmla="*/ 347649 w 856420"/>
              <a:gd name="connsiteY32" fmla="*/ 38896 h 523670"/>
              <a:gd name="connsiteX33" fmla="*/ 380392 w 856420"/>
              <a:gd name="connsiteY33" fmla="*/ 61531 h 523670"/>
              <a:gd name="connsiteX34" fmla="*/ 419948 w 856420"/>
              <a:gd name="connsiteY34" fmla="*/ 38896 h 523670"/>
              <a:gd name="connsiteX35" fmla="*/ 456207 w 856420"/>
              <a:gd name="connsiteY35" fmla="*/ 85484 h 523670"/>
              <a:gd name="connsiteX36" fmla="*/ 456207 w 856420"/>
              <a:gd name="connsiteY36" fmla="*/ 161079 h 523670"/>
              <a:gd name="connsiteX37" fmla="*/ 436209 w 856420"/>
              <a:gd name="connsiteY37" fmla="*/ 161079 h 523670"/>
              <a:gd name="connsiteX38" fmla="*/ 436209 w 856420"/>
              <a:gd name="connsiteY38" fmla="*/ 88121 h 523670"/>
              <a:gd name="connsiteX39" fmla="*/ 413795 w 856420"/>
              <a:gd name="connsiteY39" fmla="*/ 56257 h 523670"/>
              <a:gd name="connsiteX40" fmla="*/ 383908 w 856420"/>
              <a:gd name="connsiteY40" fmla="*/ 74496 h 523670"/>
              <a:gd name="connsiteX41" fmla="*/ 383908 w 856420"/>
              <a:gd name="connsiteY41" fmla="*/ 161079 h 523670"/>
              <a:gd name="connsiteX42" fmla="*/ 363911 w 856420"/>
              <a:gd name="connsiteY42" fmla="*/ 161079 h 523670"/>
              <a:gd name="connsiteX43" fmla="*/ 363911 w 856420"/>
              <a:gd name="connsiteY43" fmla="*/ 88121 h 523670"/>
              <a:gd name="connsiteX44" fmla="*/ 341496 w 856420"/>
              <a:gd name="connsiteY44" fmla="*/ 56257 h 523670"/>
              <a:gd name="connsiteX45" fmla="*/ 311609 w 856420"/>
              <a:gd name="connsiteY45" fmla="*/ 74496 h 523670"/>
              <a:gd name="connsiteX46" fmla="*/ 311609 w 856420"/>
              <a:gd name="connsiteY46" fmla="*/ 161079 h 523670"/>
              <a:gd name="connsiteX47" fmla="*/ 291612 w 856420"/>
              <a:gd name="connsiteY47" fmla="*/ 161079 h 523670"/>
              <a:gd name="connsiteX48" fmla="*/ 522506 w 856420"/>
              <a:gd name="connsiteY48" fmla="*/ 164155 h 523670"/>
              <a:gd name="connsiteX49" fmla="*/ 487566 w 856420"/>
              <a:gd name="connsiteY49" fmla="*/ 130094 h 523670"/>
              <a:gd name="connsiteX50" fmla="*/ 560743 w 856420"/>
              <a:gd name="connsiteY50" fmla="*/ 85484 h 523670"/>
              <a:gd name="connsiteX51" fmla="*/ 536351 w 856420"/>
              <a:gd name="connsiteY51" fmla="*/ 55378 h 523670"/>
              <a:gd name="connsiteX52" fmla="*/ 500531 w 856420"/>
              <a:gd name="connsiteY52" fmla="*/ 68343 h 523670"/>
              <a:gd name="connsiteX53" fmla="*/ 492620 w 856420"/>
              <a:gd name="connsiteY53" fmla="*/ 54279 h 523670"/>
              <a:gd name="connsiteX54" fmla="*/ 539427 w 856420"/>
              <a:gd name="connsiteY54" fmla="*/ 38896 h 523670"/>
              <a:gd name="connsiteX55" fmla="*/ 580960 w 856420"/>
              <a:gd name="connsiteY55" fmla="*/ 87901 h 523670"/>
              <a:gd name="connsiteX56" fmla="*/ 580960 w 856420"/>
              <a:gd name="connsiteY56" fmla="*/ 161079 h 523670"/>
              <a:gd name="connsiteX57" fmla="*/ 564479 w 856420"/>
              <a:gd name="connsiteY57" fmla="*/ 161079 h 523670"/>
              <a:gd name="connsiteX58" fmla="*/ 562721 w 856420"/>
              <a:gd name="connsiteY58" fmla="*/ 147015 h 523670"/>
              <a:gd name="connsiteX59" fmla="*/ 561842 w 856420"/>
              <a:gd name="connsiteY59" fmla="*/ 147015 h 523670"/>
              <a:gd name="connsiteX60" fmla="*/ 522506 w 856420"/>
              <a:gd name="connsiteY60" fmla="*/ 164155 h 523670"/>
              <a:gd name="connsiteX61" fmla="*/ 528000 w 856420"/>
              <a:gd name="connsiteY61" fmla="*/ 147894 h 523670"/>
              <a:gd name="connsiteX62" fmla="*/ 560743 w 856420"/>
              <a:gd name="connsiteY62" fmla="*/ 132071 h 523670"/>
              <a:gd name="connsiteX63" fmla="*/ 560743 w 856420"/>
              <a:gd name="connsiteY63" fmla="*/ 98889 h 523670"/>
              <a:gd name="connsiteX64" fmla="*/ 507123 w 856420"/>
              <a:gd name="connsiteY64" fmla="*/ 128775 h 523670"/>
              <a:gd name="connsiteX65" fmla="*/ 528000 w 856420"/>
              <a:gd name="connsiteY65" fmla="*/ 147894 h 523670"/>
              <a:gd name="connsiteX66" fmla="*/ 618868 w 856420"/>
              <a:gd name="connsiteY66" fmla="*/ 161079 h 523670"/>
              <a:gd name="connsiteX67" fmla="*/ 618868 w 856420"/>
              <a:gd name="connsiteY67" fmla="*/ 41753 h 523670"/>
              <a:gd name="connsiteX68" fmla="*/ 635129 w 856420"/>
              <a:gd name="connsiteY68" fmla="*/ 41753 h 523670"/>
              <a:gd name="connsiteX69" fmla="*/ 637107 w 856420"/>
              <a:gd name="connsiteY69" fmla="*/ 59114 h 523670"/>
              <a:gd name="connsiteX70" fmla="*/ 637767 w 856420"/>
              <a:gd name="connsiteY70" fmla="*/ 59114 h 523670"/>
              <a:gd name="connsiteX71" fmla="*/ 677762 w 856420"/>
              <a:gd name="connsiteY71" fmla="*/ 38896 h 523670"/>
              <a:gd name="connsiteX72" fmla="*/ 714241 w 856420"/>
              <a:gd name="connsiteY72" fmla="*/ 85484 h 523670"/>
              <a:gd name="connsiteX73" fmla="*/ 714241 w 856420"/>
              <a:gd name="connsiteY73" fmla="*/ 161079 h 523670"/>
              <a:gd name="connsiteX74" fmla="*/ 694023 w 856420"/>
              <a:gd name="connsiteY74" fmla="*/ 161079 h 523670"/>
              <a:gd name="connsiteX75" fmla="*/ 694023 w 856420"/>
              <a:gd name="connsiteY75" fmla="*/ 88121 h 523670"/>
              <a:gd name="connsiteX76" fmla="*/ 671389 w 856420"/>
              <a:gd name="connsiteY76" fmla="*/ 56257 h 523670"/>
              <a:gd name="connsiteX77" fmla="*/ 638866 w 856420"/>
              <a:gd name="connsiteY77" fmla="*/ 74496 h 523670"/>
              <a:gd name="connsiteX78" fmla="*/ 638866 w 856420"/>
              <a:gd name="connsiteY78" fmla="*/ 161079 h 523670"/>
              <a:gd name="connsiteX79" fmla="*/ 618868 w 856420"/>
              <a:gd name="connsiteY79" fmla="*/ 161079 h 523670"/>
              <a:gd name="connsiteX80" fmla="*/ 0 w 856420"/>
              <a:gd name="connsiteY80" fmla="*/ 468733 h 523670"/>
              <a:gd name="connsiteX81" fmla="*/ 0 w 856420"/>
              <a:gd name="connsiteY81" fmla="*/ 307654 h 523670"/>
              <a:gd name="connsiteX82" fmla="*/ 20437 w 856420"/>
              <a:gd name="connsiteY82" fmla="*/ 307654 h 523670"/>
              <a:gd name="connsiteX83" fmla="*/ 20437 w 856420"/>
              <a:gd name="connsiteY83" fmla="*/ 451592 h 523670"/>
              <a:gd name="connsiteX84" fmla="*/ 90758 w 856420"/>
              <a:gd name="connsiteY84" fmla="*/ 451592 h 523670"/>
              <a:gd name="connsiteX85" fmla="*/ 90758 w 856420"/>
              <a:gd name="connsiteY85" fmla="*/ 468733 h 523670"/>
              <a:gd name="connsiteX86" fmla="*/ 0 w 856420"/>
              <a:gd name="connsiteY86" fmla="*/ 468733 h 523670"/>
              <a:gd name="connsiteX87" fmla="*/ 145037 w 856420"/>
              <a:gd name="connsiteY87" fmla="*/ 471809 h 523670"/>
              <a:gd name="connsiteX88" fmla="*/ 110096 w 856420"/>
              <a:gd name="connsiteY88" fmla="*/ 437748 h 523670"/>
              <a:gd name="connsiteX89" fmla="*/ 183274 w 856420"/>
              <a:gd name="connsiteY89" fmla="*/ 393138 h 523670"/>
              <a:gd name="connsiteX90" fmla="*/ 158881 w 856420"/>
              <a:gd name="connsiteY90" fmla="*/ 363032 h 523670"/>
              <a:gd name="connsiteX91" fmla="*/ 123062 w 856420"/>
              <a:gd name="connsiteY91" fmla="*/ 375997 h 523670"/>
              <a:gd name="connsiteX92" fmla="*/ 115151 w 856420"/>
              <a:gd name="connsiteY92" fmla="*/ 361933 h 523670"/>
              <a:gd name="connsiteX93" fmla="*/ 161958 w 856420"/>
              <a:gd name="connsiteY93" fmla="*/ 346550 h 523670"/>
              <a:gd name="connsiteX94" fmla="*/ 203491 w 856420"/>
              <a:gd name="connsiteY94" fmla="*/ 395555 h 523670"/>
              <a:gd name="connsiteX95" fmla="*/ 203491 w 856420"/>
              <a:gd name="connsiteY95" fmla="*/ 468733 h 523670"/>
              <a:gd name="connsiteX96" fmla="*/ 187010 w 856420"/>
              <a:gd name="connsiteY96" fmla="*/ 468733 h 523670"/>
              <a:gd name="connsiteX97" fmla="*/ 185251 w 856420"/>
              <a:gd name="connsiteY97" fmla="*/ 454669 h 523670"/>
              <a:gd name="connsiteX98" fmla="*/ 184373 w 856420"/>
              <a:gd name="connsiteY98" fmla="*/ 454669 h 523670"/>
              <a:gd name="connsiteX99" fmla="*/ 145037 w 856420"/>
              <a:gd name="connsiteY99" fmla="*/ 471809 h 523670"/>
              <a:gd name="connsiteX100" fmla="*/ 150531 w 856420"/>
              <a:gd name="connsiteY100" fmla="*/ 455547 h 523670"/>
              <a:gd name="connsiteX101" fmla="*/ 183274 w 856420"/>
              <a:gd name="connsiteY101" fmla="*/ 439725 h 523670"/>
              <a:gd name="connsiteX102" fmla="*/ 183274 w 856420"/>
              <a:gd name="connsiteY102" fmla="*/ 406543 h 523670"/>
              <a:gd name="connsiteX103" fmla="*/ 129654 w 856420"/>
              <a:gd name="connsiteY103" fmla="*/ 436429 h 523670"/>
              <a:gd name="connsiteX104" fmla="*/ 150531 w 856420"/>
              <a:gd name="connsiteY104" fmla="*/ 455547 h 523670"/>
              <a:gd name="connsiteX105" fmla="*/ 293678 w 856420"/>
              <a:gd name="connsiteY105" fmla="*/ 471809 h 523670"/>
              <a:gd name="connsiteX106" fmla="*/ 259836 w 856420"/>
              <a:gd name="connsiteY106" fmla="*/ 456427 h 523670"/>
              <a:gd name="connsiteX107" fmla="*/ 259177 w 856420"/>
              <a:gd name="connsiteY107" fmla="*/ 456427 h 523670"/>
              <a:gd name="connsiteX108" fmla="*/ 257199 w 856420"/>
              <a:gd name="connsiteY108" fmla="*/ 468733 h 523670"/>
              <a:gd name="connsiteX109" fmla="*/ 241376 w 856420"/>
              <a:gd name="connsiteY109" fmla="*/ 468733 h 523670"/>
              <a:gd name="connsiteX110" fmla="*/ 241376 w 856420"/>
              <a:gd name="connsiteY110" fmla="*/ 294029 h 523670"/>
              <a:gd name="connsiteX111" fmla="*/ 261374 w 856420"/>
              <a:gd name="connsiteY111" fmla="*/ 294029 h 523670"/>
              <a:gd name="connsiteX112" fmla="*/ 261374 w 856420"/>
              <a:gd name="connsiteY112" fmla="*/ 341716 h 523670"/>
              <a:gd name="connsiteX113" fmla="*/ 260495 w 856420"/>
              <a:gd name="connsiteY113" fmla="*/ 363251 h 523670"/>
              <a:gd name="connsiteX114" fmla="*/ 298073 w 856420"/>
              <a:gd name="connsiteY114" fmla="*/ 346550 h 523670"/>
              <a:gd name="connsiteX115" fmla="*/ 345539 w 856420"/>
              <a:gd name="connsiteY115" fmla="*/ 407202 h 523670"/>
              <a:gd name="connsiteX116" fmla="*/ 293678 w 856420"/>
              <a:gd name="connsiteY116" fmla="*/ 471809 h 523670"/>
              <a:gd name="connsiteX117" fmla="*/ 290601 w 856420"/>
              <a:gd name="connsiteY117" fmla="*/ 454888 h 523670"/>
              <a:gd name="connsiteX118" fmla="*/ 324883 w 856420"/>
              <a:gd name="connsiteY118" fmla="*/ 407642 h 523670"/>
              <a:gd name="connsiteX119" fmla="*/ 293238 w 856420"/>
              <a:gd name="connsiteY119" fmla="*/ 363251 h 523670"/>
              <a:gd name="connsiteX120" fmla="*/ 261374 w 856420"/>
              <a:gd name="connsiteY120" fmla="*/ 379733 h 523670"/>
              <a:gd name="connsiteX121" fmla="*/ 261374 w 856420"/>
              <a:gd name="connsiteY121" fmla="*/ 442582 h 523670"/>
              <a:gd name="connsiteX122" fmla="*/ 290601 w 856420"/>
              <a:gd name="connsiteY122" fmla="*/ 454888 h 523670"/>
              <a:gd name="connsiteX123" fmla="*/ 425354 w 856420"/>
              <a:gd name="connsiteY123" fmla="*/ 471809 h 523670"/>
              <a:gd name="connsiteX124" fmla="*/ 368218 w 856420"/>
              <a:gd name="connsiteY124" fmla="*/ 409400 h 523670"/>
              <a:gd name="connsiteX125" fmla="*/ 421838 w 856420"/>
              <a:gd name="connsiteY125" fmla="*/ 346550 h 523670"/>
              <a:gd name="connsiteX126" fmla="*/ 469304 w 856420"/>
              <a:gd name="connsiteY126" fmla="*/ 402587 h 523670"/>
              <a:gd name="connsiteX127" fmla="*/ 468425 w 856420"/>
              <a:gd name="connsiteY127" fmla="*/ 414014 h 523670"/>
              <a:gd name="connsiteX128" fmla="*/ 387996 w 856420"/>
              <a:gd name="connsiteY128" fmla="*/ 414014 h 523670"/>
              <a:gd name="connsiteX129" fmla="*/ 427771 w 856420"/>
              <a:gd name="connsiteY129" fmla="*/ 455767 h 523670"/>
              <a:gd name="connsiteX130" fmla="*/ 457437 w 856420"/>
              <a:gd name="connsiteY130" fmla="*/ 446098 h 523670"/>
              <a:gd name="connsiteX131" fmla="*/ 464689 w 856420"/>
              <a:gd name="connsiteY131" fmla="*/ 459503 h 523670"/>
              <a:gd name="connsiteX132" fmla="*/ 425354 w 856420"/>
              <a:gd name="connsiteY132" fmla="*/ 471809 h 523670"/>
              <a:gd name="connsiteX133" fmla="*/ 387776 w 856420"/>
              <a:gd name="connsiteY133" fmla="*/ 399511 h 523670"/>
              <a:gd name="connsiteX134" fmla="*/ 451724 w 856420"/>
              <a:gd name="connsiteY134" fmla="*/ 399511 h 523670"/>
              <a:gd name="connsiteX135" fmla="*/ 422057 w 856420"/>
              <a:gd name="connsiteY135" fmla="*/ 362592 h 523670"/>
              <a:gd name="connsiteX136" fmla="*/ 387776 w 856420"/>
              <a:gd name="connsiteY136" fmla="*/ 399511 h 523670"/>
              <a:gd name="connsiteX137" fmla="*/ 520001 w 856420"/>
              <a:gd name="connsiteY137" fmla="*/ 471809 h 523670"/>
              <a:gd name="connsiteX138" fmla="*/ 498905 w 856420"/>
              <a:gd name="connsiteY138" fmla="*/ 444999 h 523670"/>
              <a:gd name="connsiteX139" fmla="*/ 498905 w 856420"/>
              <a:gd name="connsiteY139" fmla="*/ 294029 h 523670"/>
              <a:gd name="connsiteX140" fmla="*/ 518902 w 856420"/>
              <a:gd name="connsiteY140" fmla="*/ 294029 h 523670"/>
              <a:gd name="connsiteX141" fmla="*/ 518902 w 856420"/>
              <a:gd name="connsiteY141" fmla="*/ 446318 h 523670"/>
              <a:gd name="connsiteX142" fmla="*/ 524616 w 856420"/>
              <a:gd name="connsiteY142" fmla="*/ 455108 h 523670"/>
              <a:gd name="connsiteX143" fmla="*/ 528791 w 856420"/>
              <a:gd name="connsiteY143" fmla="*/ 454669 h 523670"/>
              <a:gd name="connsiteX144" fmla="*/ 531428 w 856420"/>
              <a:gd name="connsiteY144" fmla="*/ 470051 h 523670"/>
              <a:gd name="connsiteX145" fmla="*/ 520001 w 856420"/>
              <a:gd name="connsiteY145" fmla="*/ 471809 h 523670"/>
              <a:gd name="connsiteX146" fmla="*/ 561359 w 856420"/>
              <a:gd name="connsiteY146" fmla="*/ 468733 h 523670"/>
              <a:gd name="connsiteX147" fmla="*/ 561359 w 856420"/>
              <a:gd name="connsiteY147" fmla="*/ 349407 h 523670"/>
              <a:gd name="connsiteX148" fmla="*/ 581356 w 856420"/>
              <a:gd name="connsiteY148" fmla="*/ 349407 h 523670"/>
              <a:gd name="connsiteX149" fmla="*/ 581356 w 856420"/>
              <a:gd name="connsiteY149" fmla="*/ 468733 h 523670"/>
              <a:gd name="connsiteX150" fmla="*/ 561359 w 856420"/>
              <a:gd name="connsiteY150" fmla="*/ 468733 h 523670"/>
              <a:gd name="connsiteX151" fmla="*/ 571467 w 856420"/>
              <a:gd name="connsiteY151" fmla="*/ 324795 h 523670"/>
              <a:gd name="connsiteX152" fmla="*/ 558062 w 856420"/>
              <a:gd name="connsiteY152" fmla="*/ 311390 h 523670"/>
              <a:gd name="connsiteX153" fmla="*/ 571467 w 856420"/>
              <a:gd name="connsiteY153" fmla="*/ 298644 h 523670"/>
              <a:gd name="connsiteX154" fmla="*/ 584872 w 856420"/>
              <a:gd name="connsiteY154" fmla="*/ 311390 h 523670"/>
              <a:gd name="connsiteX155" fmla="*/ 571467 w 856420"/>
              <a:gd name="connsiteY155" fmla="*/ 324795 h 523670"/>
              <a:gd name="connsiteX156" fmla="*/ 621878 w 856420"/>
              <a:gd name="connsiteY156" fmla="*/ 468733 h 523670"/>
              <a:gd name="connsiteX157" fmla="*/ 621878 w 856420"/>
              <a:gd name="connsiteY157" fmla="*/ 349407 h 523670"/>
              <a:gd name="connsiteX158" fmla="*/ 638140 w 856420"/>
              <a:gd name="connsiteY158" fmla="*/ 349407 h 523670"/>
              <a:gd name="connsiteX159" fmla="*/ 640118 w 856420"/>
              <a:gd name="connsiteY159" fmla="*/ 366768 h 523670"/>
              <a:gd name="connsiteX160" fmla="*/ 640777 w 856420"/>
              <a:gd name="connsiteY160" fmla="*/ 366768 h 523670"/>
              <a:gd name="connsiteX161" fmla="*/ 680772 w 856420"/>
              <a:gd name="connsiteY161" fmla="*/ 346550 h 523670"/>
              <a:gd name="connsiteX162" fmla="*/ 717251 w 856420"/>
              <a:gd name="connsiteY162" fmla="*/ 393138 h 523670"/>
              <a:gd name="connsiteX163" fmla="*/ 717251 w 856420"/>
              <a:gd name="connsiteY163" fmla="*/ 468733 h 523670"/>
              <a:gd name="connsiteX164" fmla="*/ 697034 w 856420"/>
              <a:gd name="connsiteY164" fmla="*/ 468733 h 523670"/>
              <a:gd name="connsiteX165" fmla="*/ 697034 w 856420"/>
              <a:gd name="connsiteY165" fmla="*/ 395775 h 523670"/>
              <a:gd name="connsiteX166" fmla="*/ 674399 w 856420"/>
              <a:gd name="connsiteY166" fmla="*/ 363911 h 523670"/>
              <a:gd name="connsiteX167" fmla="*/ 641876 w 856420"/>
              <a:gd name="connsiteY167" fmla="*/ 382150 h 523670"/>
              <a:gd name="connsiteX168" fmla="*/ 641876 w 856420"/>
              <a:gd name="connsiteY168" fmla="*/ 468733 h 523670"/>
              <a:gd name="connsiteX169" fmla="*/ 621878 w 856420"/>
              <a:gd name="connsiteY169" fmla="*/ 468733 h 523670"/>
              <a:gd name="connsiteX170" fmla="*/ 796208 w 856420"/>
              <a:gd name="connsiteY170" fmla="*/ 523671 h 523670"/>
              <a:gd name="connsiteX171" fmla="*/ 746764 w 856420"/>
              <a:gd name="connsiteY171" fmla="*/ 491807 h 523670"/>
              <a:gd name="connsiteX172" fmla="*/ 764344 w 856420"/>
              <a:gd name="connsiteY172" fmla="*/ 464777 h 523670"/>
              <a:gd name="connsiteX173" fmla="*/ 764344 w 856420"/>
              <a:gd name="connsiteY173" fmla="*/ 463898 h 523670"/>
              <a:gd name="connsiteX174" fmla="*/ 753577 w 856420"/>
              <a:gd name="connsiteY174" fmla="*/ 444121 h 523670"/>
              <a:gd name="connsiteX175" fmla="*/ 766981 w 856420"/>
              <a:gd name="connsiteY175" fmla="*/ 422145 h 523670"/>
              <a:gd name="connsiteX176" fmla="*/ 766981 w 856420"/>
              <a:gd name="connsiteY176" fmla="*/ 421266 h 523670"/>
              <a:gd name="connsiteX177" fmla="*/ 751159 w 856420"/>
              <a:gd name="connsiteY177" fmla="*/ 389182 h 523670"/>
              <a:gd name="connsiteX178" fmla="*/ 795989 w 856420"/>
              <a:gd name="connsiteY178" fmla="*/ 346550 h 523670"/>
              <a:gd name="connsiteX179" fmla="*/ 812910 w 856420"/>
              <a:gd name="connsiteY179" fmla="*/ 349407 h 523670"/>
              <a:gd name="connsiteX180" fmla="*/ 854443 w 856420"/>
              <a:gd name="connsiteY180" fmla="*/ 349407 h 523670"/>
              <a:gd name="connsiteX181" fmla="*/ 854443 w 856420"/>
              <a:gd name="connsiteY181" fmla="*/ 365009 h 523670"/>
              <a:gd name="connsiteX182" fmla="*/ 830050 w 856420"/>
              <a:gd name="connsiteY182" fmla="*/ 365009 h 523670"/>
              <a:gd name="connsiteX183" fmla="*/ 839720 w 856420"/>
              <a:gd name="connsiteY183" fmla="*/ 389622 h 523670"/>
              <a:gd name="connsiteX184" fmla="*/ 795989 w 856420"/>
              <a:gd name="connsiteY184" fmla="*/ 430935 h 523670"/>
              <a:gd name="connsiteX185" fmla="*/ 778189 w 856420"/>
              <a:gd name="connsiteY185" fmla="*/ 426980 h 523670"/>
              <a:gd name="connsiteX186" fmla="*/ 770497 w 856420"/>
              <a:gd name="connsiteY186" fmla="*/ 441044 h 523670"/>
              <a:gd name="connsiteX187" fmla="*/ 791594 w 856420"/>
              <a:gd name="connsiteY187" fmla="*/ 454229 h 523670"/>
              <a:gd name="connsiteX188" fmla="*/ 814887 w 856420"/>
              <a:gd name="connsiteY188" fmla="*/ 454229 h 523670"/>
              <a:gd name="connsiteX189" fmla="*/ 856421 w 856420"/>
              <a:gd name="connsiteY189" fmla="*/ 482577 h 523670"/>
              <a:gd name="connsiteX190" fmla="*/ 796208 w 856420"/>
              <a:gd name="connsiteY190" fmla="*/ 523671 h 523670"/>
              <a:gd name="connsiteX191" fmla="*/ 795989 w 856420"/>
              <a:gd name="connsiteY191" fmla="*/ 417530 h 523670"/>
              <a:gd name="connsiteX192" fmla="*/ 821480 w 856420"/>
              <a:gd name="connsiteY192" fmla="*/ 389182 h 523670"/>
              <a:gd name="connsiteX193" fmla="*/ 795989 w 856420"/>
              <a:gd name="connsiteY193" fmla="*/ 361054 h 523670"/>
              <a:gd name="connsiteX194" fmla="*/ 770497 w 856420"/>
              <a:gd name="connsiteY194" fmla="*/ 389182 h 523670"/>
              <a:gd name="connsiteX195" fmla="*/ 795989 w 856420"/>
              <a:gd name="connsiteY195" fmla="*/ 417530 h 523670"/>
              <a:gd name="connsiteX196" fmla="*/ 798846 w 856420"/>
              <a:gd name="connsiteY196" fmla="*/ 510046 h 523670"/>
              <a:gd name="connsiteX197" fmla="*/ 836863 w 856420"/>
              <a:gd name="connsiteY197" fmla="*/ 485654 h 523670"/>
              <a:gd name="connsiteX198" fmla="*/ 812690 w 856420"/>
              <a:gd name="connsiteY198" fmla="*/ 470710 h 523670"/>
              <a:gd name="connsiteX199" fmla="*/ 792033 w 856420"/>
              <a:gd name="connsiteY199" fmla="*/ 470710 h 523670"/>
              <a:gd name="connsiteX200" fmla="*/ 776431 w 856420"/>
              <a:gd name="connsiteY200" fmla="*/ 468733 h 523670"/>
              <a:gd name="connsiteX201" fmla="*/ 764344 w 856420"/>
              <a:gd name="connsiteY201" fmla="*/ 488950 h 523670"/>
              <a:gd name="connsiteX202" fmla="*/ 798846 w 856420"/>
              <a:gd name="connsiteY202" fmla="*/ 510046 h 523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856420" h="523670">
                <a:moveTo>
                  <a:pt x="0" y="161079"/>
                </a:moveTo>
                <a:lnTo>
                  <a:pt x="0" y="0"/>
                </a:lnTo>
                <a:lnTo>
                  <a:pt x="20437" y="0"/>
                </a:lnTo>
                <a:lnTo>
                  <a:pt x="20437" y="67464"/>
                </a:lnTo>
                <a:lnTo>
                  <a:pt x="95593" y="67464"/>
                </a:lnTo>
                <a:lnTo>
                  <a:pt x="95593" y="0"/>
                </a:lnTo>
                <a:lnTo>
                  <a:pt x="115810" y="0"/>
                </a:lnTo>
                <a:lnTo>
                  <a:pt x="115810" y="161079"/>
                </a:lnTo>
                <a:lnTo>
                  <a:pt x="95593" y="161079"/>
                </a:lnTo>
                <a:lnTo>
                  <a:pt x="95593" y="85264"/>
                </a:lnTo>
                <a:lnTo>
                  <a:pt x="20437" y="85264"/>
                </a:lnTo>
                <a:lnTo>
                  <a:pt x="20437" y="161079"/>
                </a:lnTo>
                <a:lnTo>
                  <a:pt x="0" y="161079"/>
                </a:lnTo>
                <a:close/>
                <a:moveTo>
                  <a:pt x="192833" y="164155"/>
                </a:moveTo>
                <a:cubicBezTo>
                  <a:pt x="167781" y="164155"/>
                  <a:pt x="156354" y="147894"/>
                  <a:pt x="156354" y="117348"/>
                </a:cubicBezTo>
                <a:lnTo>
                  <a:pt x="156354" y="41753"/>
                </a:lnTo>
                <a:lnTo>
                  <a:pt x="176352" y="41753"/>
                </a:lnTo>
                <a:lnTo>
                  <a:pt x="176352" y="114931"/>
                </a:lnTo>
                <a:cubicBezTo>
                  <a:pt x="176352" y="137126"/>
                  <a:pt x="183164" y="146575"/>
                  <a:pt x="198986" y="146575"/>
                </a:cubicBezTo>
                <a:cubicBezTo>
                  <a:pt x="211072" y="146575"/>
                  <a:pt x="219863" y="140642"/>
                  <a:pt x="231070" y="126578"/>
                </a:cubicBezTo>
                <a:lnTo>
                  <a:pt x="231070" y="41753"/>
                </a:lnTo>
                <a:lnTo>
                  <a:pt x="251068" y="41753"/>
                </a:lnTo>
                <a:lnTo>
                  <a:pt x="251068" y="161079"/>
                </a:lnTo>
                <a:lnTo>
                  <a:pt x="234586" y="161079"/>
                </a:lnTo>
                <a:lnTo>
                  <a:pt x="232828" y="142400"/>
                </a:lnTo>
                <a:lnTo>
                  <a:pt x="232389" y="142400"/>
                </a:lnTo>
                <a:cubicBezTo>
                  <a:pt x="221181" y="155365"/>
                  <a:pt x="209314" y="164155"/>
                  <a:pt x="192833" y="164155"/>
                </a:cubicBezTo>
                <a:close/>
                <a:moveTo>
                  <a:pt x="291612" y="161079"/>
                </a:moveTo>
                <a:lnTo>
                  <a:pt x="291612" y="41753"/>
                </a:lnTo>
                <a:lnTo>
                  <a:pt x="307874" y="41753"/>
                </a:lnTo>
                <a:lnTo>
                  <a:pt x="309852" y="59114"/>
                </a:lnTo>
                <a:lnTo>
                  <a:pt x="310511" y="59114"/>
                </a:lnTo>
                <a:cubicBezTo>
                  <a:pt x="320839" y="47906"/>
                  <a:pt x="333365" y="38896"/>
                  <a:pt x="347649" y="38896"/>
                </a:cubicBezTo>
                <a:cubicBezTo>
                  <a:pt x="365888" y="38896"/>
                  <a:pt x="375777" y="47467"/>
                  <a:pt x="380392" y="61531"/>
                </a:cubicBezTo>
                <a:cubicBezTo>
                  <a:pt x="392918" y="48346"/>
                  <a:pt x="405444" y="38896"/>
                  <a:pt x="419948" y="38896"/>
                </a:cubicBezTo>
                <a:cubicBezTo>
                  <a:pt x="444340" y="38896"/>
                  <a:pt x="456207" y="55158"/>
                  <a:pt x="456207" y="85484"/>
                </a:cubicBezTo>
                <a:lnTo>
                  <a:pt x="456207" y="161079"/>
                </a:lnTo>
                <a:lnTo>
                  <a:pt x="436209" y="161079"/>
                </a:lnTo>
                <a:lnTo>
                  <a:pt x="436209" y="88121"/>
                </a:lnTo>
                <a:cubicBezTo>
                  <a:pt x="436209" y="65706"/>
                  <a:pt x="429177" y="56257"/>
                  <a:pt x="413795" y="56257"/>
                </a:cubicBezTo>
                <a:cubicBezTo>
                  <a:pt x="404565" y="56257"/>
                  <a:pt x="395115" y="62410"/>
                  <a:pt x="383908" y="74496"/>
                </a:cubicBezTo>
                <a:lnTo>
                  <a:pt x="383908" y="161079"/>
                </a:lnTo>
                <a:lnTo>
                  <a:pt x="363911" y="161079"/>
                </a:lnTo>
                <a:lnTo>
                  <a:pt x="363911" y="88121"/>
                </a:lnTo>
                <a:cubicBezTo>
                  <a:pt x="363911" y="65706"/>
                  <a:pt x="356879" y="56257"/>
                  <a:pt x="341496" y="56257"/>
                </a:cubicBezTo>
                <a:cubicBezTo>
                  <a:pt x="332486" y="56257"/>
                  <a:pt x="322377" y="62410"/>
                  <a:pt x="311609" y="74496"/>
                </a:cubicBezTo>
                <a:lnTo>
                  <a:pt x="311609" y="161079"/>
                </a:lnTo>
                <a:lnTo>
                  <a:pt x="291612" y="161079"/>
                </a:lnTo>
                <a:close/>
                <a:moveTo>
                  <a:pt x="522506" y="164155"/>
                </a:moveTo>
                <a:cubicBezTo>
                  <a:pt x="502509" y="164155"/>
                  <a:pt x="487566" y="151630"/>
                  <a:pt x="487566" y="130094"/>
                </a:cubicBezTo>
                <a:cubicBezTo>
                  <a:pt x="487566" y="104163"/>
                  <a:pt x="509980" y="91198"/>
                  <a:pt x="560743" y="85484"/>
                </a:cubicBezTo>
                <a:cubicBezTo>
                  <a:pt x="560743" y="70101"/>
                  <a:pt x="555909" y="55378"/>
                  <a:pt x="536351" y="55378"/>
                </a:cubicBezTo>
                <a:cubicBezTo>
                  <a:pt x="522286" y="55378"/>
                  <a:pt x="509761" y="61970"/>
                  <a:pt x="500531" y="68343"/>
                </a:cubicBezTo>
                <a:lnTo>
                  <a:pt x="492620" y="54279"/>
                </a:lnTo>
                <a:cubicBezTo>
                  <a:pt x="503608" y="47247"/>
                  <a:pt x="520309" y="38896"/>
                  <a:pt x="539427" y="38896"/>
                </a:cubicBezTo>
                <a:cubicBezTo>
                  <a:pt x="568654" y="38896"/>
                  <a:pt x="580960" y="58235"/>
                  <a:pt x="580960" y="87901"/>
                </a:cubicBezTo>
                <a:lnTo>
                  <a:pt x="580960" y="161079"/>
                </a:lnTo>
                <a:lnTo>
                  <a:pt x="564479" y="161079"/>
                </a:lnTo>
                <a:lnTo>
                  <a:pt x="562721" y="147015"/>
                </a:lnTo>
                <a:lnTo>
                  <a:pt x="561842" y="147015"/>
                </a:lnTo>
                <a:cubicBezTo>
                  <a:pt x="550635" y="156464"/>
                  <a:pt x="537230" y="164155"/>
                  <a:pt x="522506" y="164155"/>
                </a:cubicBezTo>
                <a:close/>
                <a:moveTo>
                  <a:pt x="528000" y="147894"/>
                </a:moveTo>
                <a:cubicBezTo>
                  <a:pt x="539647" y="147894"/>
                  <a:pt x="549316" y="142400"/>
                  <a:pt x="560743" y="132071"/>
                </a:cubicBezTo>
                <a:lnTo>
                  <a:pt x="560743" y="98889"/>
                </a:lnTo>
                <a:cubicBezTo>
                  <a:pt x="520528" y="103504"/>
                  <a:pt x="507123" y="113393"/>
                  <a:pt x="507123" y="128775"/>
                </a:cubicBezTo>
                <a:cubicBezTo>
                  <a:pt x="507123" y="142400"/>
                  <a:pt x="516353" y="147894"/>
                  <a:pt x="528000" y="147894"/>
                </a:cubicBezTo>
                <a:close/>
                <a:moveTo>
                  <a:pt x="618868" y="161079"/>
                </a:moveTo>
                <a:lnTo>
                  <a:pt x="618868" y="41753"/>
                </a:lnTo>
                <a:lnTo>
                  <a:pt x="635129" y="41753"/>
                </a:lnTo>
                <a:lnTo>
                  <a:pt x="637107" y="59114"/>
                </a:lnTo>
                <a:lnTo>
                  <a:pt x="637767" y="59114"/>
                </a:lnTo>
                <a:cubicBezTo>
                  <a:pt x="648974" y="47906"/>
                  <a:pt x="661280" y="38896"/>
                  <a:pt x="677762" y="38896"/>
                </a:cubicBezTo>
                <a:cubicBezTo>
                  <a:pt x="702813" y="38896"/>
                  <a:pt x="714241" y="55158"/>
                  <a:pt x="714241" y="85484"/>
                </a:cubicBezTo>
                <a:lnTo>
                  <a:pt x="714241" y="161079"/>
                </a:lnTo>
                <a:lnTo>
                  <a:pt x="694023" y="161079"/>
                </a:lnTo>
                <a:lnTo>
                  <a:pt x="694023" y="88121"/>
                </a:lnTo>
                <a:cubicBezTo>
                  <a:pt x="694023" y="65706"/>
                  <a:pt x="687211" y="56257"/>
                  <a:pt x="671389" y="56257"/>
                </a:cubicBezTo>
                <a:cubicBezTo>
                  <a:pt x="659302" y="56257"/>
                  <a:pt x="650732" y="62630"/>
                  <a:pt x="638866" y="74496"/>
                </a:cubicBezTo>
                <a:lnTo>
                  <a:pt x="638866" y="161079"/>
                </a:lnTo>
                <a:lnTo>
                  <a:pt x="618868" y="161079"/>
                </a:lnTo>
                <a:close/>
                <a:moveTo>
                  <a:pt x="0" y="468733"/>
                </a:moveTo>
                <a:lnTo>
                  <a:pt x="0" y="307654"/>
                </a:lnTo>
                <a:lnTo>
                  <a:pt x="20437" y="307654"/>
                </a:lnTo>
                <a:lnTo>
                  <a:pt x="20437" y="451592"/>
                </a:lnTo>
                <a:lnTo>
                  <a:pt x="90758" y="451592"/>
                </a:lnTo>
                <a:lnTo>
                  <a:pt x="90758" y="468733"/>
                </a:lnTo>
                <a:lnTo>
                  <a:pt x="0" y="468733"/>
                </a:lnTo>
                <a:close/>
                <a:moveTo>
                  <a:pt x="145037" y="471809"/>
                </a:moveTo>
                <a:cubicBezTo>
                  <a:pt x="125039" y="471809"/>
                  <a:pt x="110096" y="459284"/>
                  <a:pt x="110096" y="437748"/>
                </a:cubicBezTo>
                <a:cubicBezTo>
                  <a:pt x="110096" y="411817"/>
                  <a:pt x="132511" y="398852"/>
                  <a:pt x="183274" y="393138"/>
                </a:cubicBezTo>
                <a:cubicBezTo>
                  <a:pt x="183274" y="377755"/>
                  <a:pt x="178439" y="363032"/>
                  <a:pt x="158881" y="363032"/>
                </a:cubicBezTo>
                <a:cubicBezTo>
                  <a:pt x="144817" y="363032"/>
                  <a:pt x="132291" y="369624"/>
                  <a:pt x="123062" y="375997"/>
                </a:cubicBezTo>
                <a:lnTo>
                  <a:pt x="115151" y="361933"/>
                </a:lnTo>
                <a:cubicBezTo>
                  <a:pt x="126138" y="354901"/>
                  <a:pt x="142839" y="346550"/>
                  <a:pt x="161958" y="346550"/>
                </a:cubicBezTo>
                <a:cubicBezTo>
                  <a:pt x="191185" y="346550"/>
                  <a:pt x="203491" y="365889"/>
                  <a:pt x="203491" y="395555"/>
                </a:cubicBezTo>
                <a:lnTo>
                  <a:pt x="203491" y="468733"/>
                </a:lnTo>
                <a:lnTo>
                  <a:pt x="187010" y="468733"/>
                </a:lnTo>
                <a:lnTo>
                  <a:pt x="185251" y="454669"/>
                </a:lnTo>
                <a:lnTo>
                  <a:pt x="184373" y="454669"/>
                </a:lnTo>
                <a:cubicBezTo>
                  <a:pt x="173165" y="464118"/>
                  <a:pt x="159760" y="471809"/>
                  <a:pt x="145037" y="471809"/>
                </a:cubicBezTo>
                <a:close/>
                <a:moveTo>
                  <a:pt x="150531" y="455547"/>
                </a:moveTo>
                <a:cubicBezTo>
                  <a:pt x="162178" y="455547"/>
                  <a:pt x="171847" y="450054"/>
                  <a:pt x="183274" y="439725"/>
                </a:cubicBezTo>
                <a:lnTo>
                  <a:pt x="183274" y="406543"/>
                </a:lnTo>
                <a:cubicBezTo>
                  <a:pt x="143059" y="411158"/>
                  <a:pt x="129654" y="421046"/>
                  <a:pt x="129654" y="436429"/>
                </a:cubicBezTo>
                <a:cubicBezTo>
                  <a:pt x="129654" y="450054"/>
                  <a:pt x="138884" y="455547"/>
                  <a:pt x="150531" y="455547"/>
                </a:cubicBezTo>
                <a:close/>
                <a:moveTo>
                  <a:pt x="293678" y="471809"/>
                </a:moveTo>
                <a:cubicBezTo>
                  <a:pt x="282690" y="471809"/>
                  <a:pt x="270164" y="466096"/>
                  <a:pt x="259836" y="456427"/>
                </a:cubicBezTo>
                <a:lnTo>
                  <a:pt x="259177" y="456427"/>
                </a:lnTo>
                <a:lnTo>
                  <a:pt x="257199" y="468733"/>
                </a:lnTo>
                <a:lnTo>
                  <a:pt x="241376" y="468733"/>
                </a:lnTo>
                <a:lnTo>
                  <a:pt x="241376" y="294029"/>
                </a:lnTo>
                <a:lnTo>
                  <a:pt x="261374" y="294029"/>
                </a:lnTo>
                <a:lnTo>
                  <a:pt x="261374" y="341716"/>
                </a:lnTo>
                <a:lnTo>
                  <a:pt x="260495" y="363251"/>
                </a:lnTo>
                <a:cubicBezTo>
                  <a:pt x="271483" y="353802"/>
                  <a:pt x="284668" y="346550"/>
                  <a:pt x="298073" y="346550"/>
                </a:cubicBezTo>
                <a:cubicBezTo>
                  <a:pt x="328838" y="346550"/>
                  <a:pt x="345539" y="370503"/>
                  <a:pt x="345539" y="407202"/>
                </a:cubicBezTo>
                <a:cubicBezTo>
                  <a:pt x="345539" y="448076"/>
                  <a:pt x="321147" y="471809"/>
                  <a:pt x="293678" y="471809"/>
                </a:cubicBezTo>
                <a:close/>
                <a:moveTo>
                  <a:pt x="290601" y="454888"/>
                </a:moveTo>
                <a:cubicBezTo>
                  <a:pt x="310159" y="454888"/>
                  <a:pt x="324883" y="437088"/>
                  <a:pt x="324883" y="407642"/>
                </a:cubicBezTo>
                <a:cubicBezTo>
                  <a:pt x="324883" y="381051"/>
                  <a:pt x="315873" y="363251"/>
                  <a:pt x="293238" y="363251"/>
                </a:cubicBezTo>
                <a:cubicBezTo>
                  <a:pt x="283130" y="363251"/>
                  <a:pt x="272582" y="368965"/>
                  <a:pt x="261374" y="379733"/>
                </a:cubicBezTo>
                <a:lnTo>
                  <a:pt x="261374" y="442582"/>
                </a:lnTo>
                <a:cubicBezTo>
                  <a:pt x="271702" y="451592"/>
                  <a:pt x="282690" y="454888"/>
                  <a:pt x="290601" y="454888"/>
                </a:cubicBezTo>
                <a:close/>
                <a:moveTo>
                  <a:pt x="425354" y="471809"/>
                </a:moveTo>
                <a:cubicBezTo>
                  <a:pt x="393490" y="471809"/>
                  <a:pt x="368218" y="448516"/>
                  <a:pt x="368218" y="409400"/>
                </a:cubicBezTo>
                <a:cubicBezTo>
                  <a:pt x="368218" y="370503"/>
                  <a:pt x="394368" y="346550"/>
                  <a:pt x="421838" y="346550"/>
                </a:cubicBezTo>
                <a:cubicBezTo>
                  <a:pt x="452164" y="346550"/>
                  <a:pt x="469304" y="368306"/>
                  <a:pt x="469304" y="402587"/>
                </a:cubicBezTo>
                <a:cubicBezTo>
                  <a:pt x="469304" y="406762"/>
                  <a:pt x="469084" y="410938"/>
                  <a:pt x="468425" y="414014"/>
                </a:cubicBezTo>
                <a:lnTo>
                  <a:pt x="387996" y="414014"/>
                </a:lnTo>
                <a:cubicBezTo>
                  <a:pt x="389534" y="439286"/>
                  <a:pt x="404916" y="455767"/>
                  <a:pt x="427771" y="455767"/>
                </a:cubicBezTo>
                <a:cubicBezTo>
                  <a:pt x="439198" y="455767"/>
                  <a:pt x="448647" y="452032"/>
                  <a:pt x="457437" y="446098"/>
                </a:cubicBezTo>
                <a:lnTo>
                  <a:pt x="464689" y="459503"/>
                </a:lnTo>
                <a:cubicBezTo>
                  <a:pt x="454141" y="466316"/>
                  <a:pt x="441615" y="471809"/>
                  <a:pt x="425354" y="471809"/>
                </a:cubicBezTo>
                <a:close/>
                <a:moveTo>
                  <a:pt x="387776" y="399511"/>
                </a:moveTo>
                <a:lnTo>
                  <a:pt x="451724" y="399511"/>
                </a:lnTo>
                <a:cubicBezTo>
                  <a:pt x="451724" y="375557"/>
                  <a:pt x="440956" y="362592"/>
                  <a:pt x="422057" y="362592"/>
                </a:cubicBezTo>
                <a:cubicBezTo>
                  <a:pt x="405356" y="362592"/>
                  <a:pt x="390413" y="375997"/>
                  <a:pt x="387776" y="399511"/>
                </a:cubicBezTo>
                <a:close/>
                <a:moveTo>
                  <a:pt x="520001" y="471809"/>
                </a:moveTo>
                <a:cubicBezTo>
                  <a:pt x="504838" y="471809"/>
                  <a:pt x="498905" y="462140"/>
                  <a:pt x="498905" y="444999"/>
                </a:cubicBezTo>
                <a:lnTo>
                  <a:pt x="498905" y="294029"/>
                </a:lnTo>
                <a:lnTo>
                  <a:pt x="518902" y="294029"/>
                </a:lnTo>
                <a:lnTo>
                  <a:pt x="518902" y="446318"/>
                </a:lnTo>
                <a:cubicBezTo>
                  <a:pt x="518902" y="452691"/>
                  <a:pt x="521539" y="455108"/>
                  <a:pt x="524616" y="455108"/>
                </a:cubicBezTo>
                <a:cubicBezTo>
                  <a:pt x="525495" y="455108"/>
                  <a:pt x="526374" y="455108"/>
                  <a:pt x="528791" y="454669"/>
                </a:cubicBezTo>
                <a:lnTo>
                  <a:pt x="531428" y="470051"/>
                </a:lnTo>
                <a:cubicBezTo>
                  <a:pt x="528571" y="470930"/>
                  <a:pt x="525495" y="471809"/>
                  <a:pt x="520001" y="471809"/>
                </a:cubicBezTo>
                <a:close/>
                <a:moveTo>
                  <a:pt x="561359" y="468733"/>
                </a:moveTo>
                <a:lnTo>
                  <a:pt x="561359" y="349407"/>
                </a:lnTo>
                <a:lnTo>
                  <a:pt x="581356" y="349407"/>
                </a:lnTo>
                <a:lnTo>
                  <a:pt x="581356" y="468733"/>
                </a:lnTo>
                <a:lnTo>
                  <a:pt x="561359" y="468733"/>
                </a:lnTo>
                <a:close/>
                <a:moveTo>
                  <a:pt x="571467" y="324795"/>
                </a:moveTo>
                <a:cubicBezTo>
                  <a:pt x="563556" y="324795"/>
                  <a:pt x="558062" y="319740"/>
                  <a:pt x="558062" y="311390"/>
                </a:cubicBezTo>
                <a:cubicBezTo>
                  <a:pt x="558062" y="303699"/>
                  <a:pt x="563556" y="298644"/>
                  <a:pt x="571467" y="298644"/>
                </a:cubicBezTo>
                <a:cubicBezTo>
                  <a:pt x="579158" y="298644"/>
                  <a:pt x="584872" y="303699"/>
                  <a:pt x="584872" y="311390"/>
                </a:cubicBezTo>
                <a:cubicBezTo>
                  <a:pt x="584872" y="319740"/>
                  <a:pt x="579158" y="324795"/>
                  <a:pt x="571467" y="324795"/>
                </a:cubicBezTo>
                <a:close/>
                <a:moveTo>
                  <a:pt x="621878" y="468733"/>
                </a:moveTo>
                <a:lnTo>
                  <a:pt x="621878" y="349407"/>
                </a:lnTo>
                <a:lnTo>
                  <a:pt x="638140" y="349407"/>
                </a:lnTo>
                <a:lnTo>
                  <a:pt x="640118" y="366768"/>
                </a:lnTo>
                <a:lnTo>
                  <a:pt x="640777" y="366768"/>
                </a:lnTo>
                <a:cubicBezTo>
                  <a:pt x="651985" y="355560"/>
                  <a:pt x="664291" y="346550"/>
                  <a:pt x="680772" y="346550"/>
                </a:cubicBezTo>
                <a:cubicBezTo>
                  <a:pt x="705824" y="346550"/>
                  <a:pt x="717251" y="362812"/>
                  <a:pt x="717251" y="393138"/>
                </a:cubicBezTo>
                <a:lnTo>
                  <a:pt x="717251" y="468733"/>
                </a:lnTo>
                <a:lnTo>
                  <a:pt x="697034" y="468733"/>
                </a:lnTo>
                <a:lnTo>
                  <a:pt x="697034" y="395775"/>
                </a:lnTo>
                <a:cubicBezTo>
                  <a:pt x="697034" y="373360"/>
                  <a:pt x="690222" y="363911"/>
                  <a:pt x="674399" y="363911"/>
                </a:cubicBezTo>
                <a:cubicBezTo>
                  <a:pt x="662313" y="363911"/>
                  <a:pt x="653743" y="370284"/>
                  <a:pt x="641876" y="382150"/>
                </a:cubicBezTo>
                <a:lnTo>
                  <a:pt x="641876" y="468733"/>
                </a:lnTo>
                <a:lnTo>
                  <a:pt x="621878" y="468733"/>
                </a:lnTo>
                <a:close/>
                <a:moveTo>
                  <a:pt x="796208" y="523671"/>
                </a:moveTo>
                <a:cubicBezTo>
                  <a:pt x="766981" y="523671"/>
                  <a:pt x="746764" y="512244"/>
                  <a:pt x="746764" y="491807"/>
                </a:cubicBezTo>
                <a:cubicBezTo>
                  <a:pt x="746764" y="481698"/>
                  <a:pt x="753357" y="471809"/>
                  <a:pt x="764344" y="464777"/>
                </a:cubicBezTo>
                <a:lnTo>
                  <a:pt x="764344" y="463898"/>
                </a:lnTo>
                <a:cubicBezTo>
                  <a:pt x="758191" y="459943"/>
                  <a:pt x="753577" y="453570"/>
                  <a:pt x="753577" y="444121"/>
                </a:cubicBezTo>
                <a:cubicBezTo>
                  <a:pt x="753577" y="434231"/>
                  <a:pt x="760608" y="426540"/>
                  <a:pt x="766981" y="422145"/>
                </a:cubicBezTo>
                <a:lnTo>
                  <a:pt x="766981" y="421266"/>
                </a:lnTo>
                <a:cubicBezTo>
                  <a:pt x="759070" y="414893"/>
                  <a:pt x="751159" y="403466"/>
                  <a:pt x="751159" y="389182"/>
                </a:cubicBezTo>
                <a:cubicBezTo>
                  <a:pt x="751159" y="362812"/>
                  <a:pt x="771816" y="346550"/>
                  <a:pt x="795989" y="346550"/>
                </a:cubicBezTo>
                <a:cubicBezTo>
                  <a:pt x="802801" y="346550"/>
                  <a:pt x="808734" y="347869"/>
                  <a:pt x="812910" y="349407"/>
                </a:cubicBezTo>
                <a:lnTo>
                  <a:pt x="854443" y="349407"/>
                </a:lnTo>
                <a:lnTo>
                  <a:pt x="854443" y="365009"/>
                </a:lnTo>
                <a:lnTo>
                  <a:pt x="830050" y="365009"/>
                </a:lnTo>
                <a:cubicBezTo>
                  <a:pt x="835764" y="370503"/>
                  <a:pt x="839720" y="379293"/>
                  <a:pt x="839720" y="389622"/>
                </a:cubicBezTo>
                <a:cubicBezTo>
                  <a:pt x="839720" y="415113"/>
                  <a:pt x="820381" y="430935"/>
                  <a:pt x="795989" y="430935"/>
                </a:cubicBezTo>
                <a:cubicBezTo>
                  <a:pt x="790275" y="430935"/>
                  <a:pt x="783683" y="429617"/>
                  <a:pt x="778189" y="426980"/>
                </a:cubicBezTo>
                <a:cubicBezTo>
                  <a:pt x="774013" y="430496"/>
                  <a:pt x="770497" y="434671"/>
                  <a:pt x="770497" y="441044"/>
                </a:cubicBezTo>
                <a:cubicBezTo>
                  <a:pt x="770497" y="448735"/>
                  <a:pt x="775552" y="454229"/>
                  <a:pt x="791594" y="454229"/>
                </a:cubicBezTo>
                <a:lnTo>
                  <a:pt x="814887" y="454229"/>
                </a:lnTo>
                <a:cubicBezTo>
                  <a:pt x="842576" y="454229"/>
                  <a:pt x="856421" y="462799"/>
                  <a:pt x="856421" y="482577"/>
                </a:cubicBezTo>
                <a:cubicBezTo>
                  <a:pt x="856421" y="504772"/>
                  <a:pt x="832907" y="523671"/>
                  <a:pt x="796208" y="523671"/>
                </a:cubicBezTo>
                <a:close/>
                <a:moveTo>
                  <a:pt x="795989" y="417530"/>
                </a:moveTo>
                <a:cubicBezTo>
                  <a:pt x="809833" y="417530"/>
                  <a:pt x="821480" y="406323"/>
                  <a:pt x="821480" y="389182"/>
                </a:cubicBezTo>
                <a:cubicBezTo>
                  <a:pt x="821480" y="371602"/>
                  <a:pt x="810053" y="361054"/>
                  <a:pt x="795989" y="361054"/>
                </a:cubicBezTo>
                <a:cubicBezTo>
                  <a:pt x="781925" y="361054"/>
                  <a:pt x="770497" y="371382"/>
                  <a:pt x="770497" y="389182"/>
                </a:cubicBezTo>
                <a:cubicBezTo>
                  <a:pt x="770497" y="406323"/>
                  <a:pt x="782144" y="417530"/>
                  <a:pt x="795989" y="417530"/>
                </a:cubicBezTo>
                <a:close/>
                <a:moveTo>
                  <a:pt x="798846" y="510046"/>
                </a:moveTo>
                <a:cubicBezTo>
                  <a:pt x="821919" y="510046"/>
                  <a:pt x="836863" y="497960"/>
                  <a:pt x="836863" y="485654"/>
                </a:cubicBezTo>
                <a:cubicBezTo>
                  <a:pt x="836863" y="474446"/>
                  <a:pt x="828292" y="470710"/>
                  <a:pt x="812690" y="470710"/>
                </a:cubicBezTo>
                <a:lnTo>
                  <a:pt x="792033" y="470710"/>
                </a:lnTo>
                <a:cubicBezTo>
                  <a:pt x="787418" y="470710"/>
                  <a:pt x="781925" y="470271"/>
                  <a:pt x="776431" y="468733"/>
                </a:cubicBezTo>
                <a:cubicBezTo>
                  <a:pt x="767860" y="474886"/>
                  <a:pt x="764344" y="482138"/>
                  <a:pt x="764344" y="488950"/>
                </a:cubicBezTo>
                <a:cubicBezTo>
                  <a:pt x="764344" y="501915"/>
                  <a:pt x="777310" y="510046"/>
                  <a:pt x="798846" y="510046"/>
                </a:cubicBezTo>
                <a:close/>
              </a:path>
            </a:pathLst>
          </a:custGeom>
          <a:solidFill>
            <a:srgbClr val="000000"/>
          </a:solidFill>
          <a:ln w="2197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09487143-5991-AA23-D4AA-E3303352C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639" y="2586949"/>
            <a:ext cx="1089226" cy="101970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3CD46C0-5DC1-6EB1-A960-954268E27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703325"/>
            <a:ext cx="762000" cy="78105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FC384BF-76DB-39C4-E3CF-33F7A7EA1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570" y="1972875"/>
            <a:ext cx="1386840" cy="124532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BE4CA1B-148C-809B-7AB0-69C604FDC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5524" y="3388122"/>
            <a:ext cx="1475781" cy="69785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FDDC917-FBF0-C616-CD05-50AD8E1F08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0041795">
            <a:off x="6321023" y="3149946"/>
            <a:ext cx="1200150" cy="1047750"/>
          </a:xfrm>
          <a:prstGeom prst="rect">
            <a:avLst/>
          </a:prstGeom>
        </p:spPr>
      </p:pic>
      <p:sp>
        <p:nvSpPr>
          <p:cNvPr id="77" name="Flowchart: Decision 76">
            <a:extLst>
              <a:ext uri="{FF2B5EF4-FFF2-40B4-BE49-F238E27FC236}">
                <a16:creationId xmlns:a16="http://schemas.microsoft.com/office/drawing/2014/main" id="{E48FCB37-F8EA-3728-A215-286440DCD0DC}"/>
              </a:ext>
            </a:extLst>
          </p:cNvPr>
          <p:cNvSpPr/>
          <p:nvPr/>
        </p:nvSpPr>
        <p:spPr>
          <a:xfrm>
            <a:off x="8006476" y="1957410"/>
            <a:ext cx="3834910" cy="1583235"/>
          </a:xfrm>
          <a:prstGeom prst="flowChartDecision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2000" dirty="0">
                <a:solidFill>
                  <a:srgbClr val="EDDA2C"/>
                </a:solidFill>
              </a:rPr>
              <a:t>Most </a:t>
            </a:r>
            <a:r>
              <a:rPr lang="en-SG" sz="2800" b="1" i="1" dirty="0">
                <a:solidFill>
                  <a:srgbClr val="EDDA2C"/>
                </a:solidFill>
              </a:rPr>
              <a:t>informative</a:t>
            </a:r>
            <a:r>
              <a:rPr lang="en-SG" sz="2000" dirty="0">
                <a:solidFill>
                  <a:srgbClr val="EDDA2C"/>
                </a:solidFill>
              </a:rPr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406233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4" grpId="0" animBg="1"/>
      <p:bldP spid="35" grpId="0" animBg="1"/>
      <p:bldP spid="43" grpId="0" animBg="1"/>
      <p:bldP spid="44" grpId="0" animBg="1"/>
      <p:bldP spid="45" grpId="0" animBg="1"/>
      <p:bldP spid="7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7FD0-00DF-122B-A469-6086F69F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840D-05C0-7A9E-8FB4-7769EF21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 acc under a wide range of #clusters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A99B2-0672-529B-8C87-9A02CCA2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20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A8B2D6-7062-28CB-5216-5A1E9A330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54965"/>
            <a:ext cx="10552487" cy="39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223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4DCDAE6D-B198-0D88-C96F-2E3EF11A1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723" y="3788770"/>
            <a:ext cx="2743200" cy="2057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CD292D-5104-0486-6901-0FBF2B62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Takeaways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CC790-A985-942D-AC10-992B1253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21</a:t>
            </a:fld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60AE4-F674-4E94-3B5B-7A121F9FB42C}"/>
              </a:ext>
            </a:extLst>
          </p:cNvPr>
          <p:cNvSpPr txBox="1"/>
          <p:nvPr/>
        </p:nvSpPr>
        <p:spPr>
          <a:xfrm>
            <a:off x="5843062" y="2045273"/>
            <a:ext cx="53509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REAL: a new AL sampling algorithm for Representative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Key: </a:t>
            </a:r>
            <a:r>
              <a:rPr lang="en-US" altLang="zh-CN" sz="2000" dirty="0">
                <a:latin typeface="Gadugi" panose="020B0502040204020203" pitchFamily="34" charset="0"/>
                <a:ea typeface="Gadugi" panose="020B0502040204020203" pitchFamily="34" charset="0"/>
              </a:rPr>
              <a:t>adaptive budget allocation</a:t>
            </a:r>
            <a:endParaRPr lang="en-US" sz="20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48622-1143-03F0-D37F-1A37F8CC0457}"/>
              </a:ext>
            </a:extLst>
          </p:cNvPr>
          <p:cNvSpPr txBox="1"/>
          <p:nvPr/>
        </p:nvSpPr>
        <p:spPr>
          <a:xfrm>
            <a:off x="5843062" y="4261514"/>
            <a:ext cx="63489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>
                <a:latin typeface="Gadugi" panose="020B0502040204020203" pitchFamily="34" charset="0"/>
                <a:ea typeface="Gadugi" panose="020B0502040204020203" pitchFamily="34" charset="0"/>
              </a:rPr>
              <a:t>Most </a:t>
            </a:r>
            <a:r>
              <a:rPr lang="en-SG" sz="2000" dirty="0" err="1">
                <a:latin typeface="Gadugi" panose="020B0502040204020203" pitchFamily="34" charset="0"/>
                <a:ea typeface="Gadugi" panose="020B0502040204020203" pitchFamily="34" charset="0"/>
              </a:rPr>
              <a:t>unlabeled</a:t>
            </a:r>
            <a:r>
              <a:rPr lang="en-SG" sz="2000" dirty="0">
                <a:latin typeface="Gadugi" panose="020B0502040204020203" pitchFamily="34" charset="0"/>
                <a:ea typeface="Gadugi" panose="020B0502040204020203" pitchFamily="34" charset="0"/>
              </a:rPr>
              <a:t> errors lie around the </a:t>
            </a:r>
            <a:r>
              <a:rPr lang="en-US" altLang="zh-CN" sz="2000" dirty="0">
                <a:latin typeface="Gadugi" panose="020B0502040204020203" pitchFamily="34" charset="0"/>
                <a:ea typeface="Gadugi" panose="020B0502040204020203" pitchFamily="34" charset="0"/>
              </a:rPr>
              <a:t>decision boundary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Gadugi" panose="020B0502040204020203" pitchFamily="34" charset="0"/>
                <a:ea typeface="Gadugi" panose="020B0502040204020203" pitchFamily="34" charset="0"/>
              </a:rPr>
              <a:t>Finding those errors for labeling can improve AL</a:t>
            </a:r>
            <a:endParaRPr lang="en-SG" sz="20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21177F3-F1BD-9090-CEBC-EF2AB98D3E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76351" y="1733955"/>
            <a:ext cx="2743200" cy="1638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A0C491-A923-C969-7520-2E0F0A09C9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650" y="3784855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366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FB6E-DA1F-C8EF-62D5-5A53D826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502"/>
            <a:ext cx="10515600" cy="1325563"/>
          </a:xfrm>
        </p:spPr>
        <p:txBody>
          <a:bodyPr/>
          <a:lstStyle/>
          <a:p>
            <a:r>
              <a:rPr lang="en-US" dirty="0"/>
              <a:t>Thank you for your attention! 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6EC50-FC99-996D-F4BE-1EE708B90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4" y="1321368"/>
            <a:ext cx="1436546" cy="5796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 &amp; A</a:t>
            </a:r>
            <a:endParaRPr lang="en-S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F090B-5FBF-7BF3-426D-12E10763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22</a:t>
            </a:fld>
            <a:endParaRPr lang="en-SG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F1CFB2-BCFE-307F-E1F3-22C3C9C8AA5E}"/>
              </a:ext>
            </a:extLst>
          </p:cNvPr>
          <p:cNvSpPr txBox="1">
            <a:spLocks/>
          </p:cNvSpPr>
          <p:nvPr/>
        </p:nvSpPr>
        <p:spPr>
          <a:xfrm>
            <a:off x="1813773" y="4143281"/>
            <a:ext cx="9540027" cy="640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dirty="0"/>
              <a:t>Cheng Chen</a:t>
            </a:r>
            <a:r>
              <a:rPr lang="en-SG" baseline="30000" dirty="0"/>
              <a:t>1,2</a:t>
            </a:r>
            <a:r>
              <a:rPr lang="en-SG" dirty="0"/>
              <a:t>, Yong Wang</a:t>
            </a:r>
            <a:r>
              <a:rPr lang="en-SG" baseline="30000" dirty="0"/>
              <a:t>2</a:t>
            </a:r>
            <a:r>
              <a:rPr lang="en-SG" dirty="0"/>
              <a:t>, Lizi Liao</a:t>
            </a:r>
            <a:r>
              <a:rPr lang="en-SG" baseline="30000" dirty="0"/>
              <a:t>2</a:t>
            </a:r>
            <a:r>
              <a:rPr lang="en-SG" dirty="0"/>
              <a:t>, </a:t>
            </a:r>
            <a:r>
              <a:rPr lang="en-SG" dirty="0" err="1"/>
              <a:t>Yueguo</a:t>
            </a:r>
            <a:r>
              <a:rPr lang="en-SG" dirty="0"/>
              <a:t> Chen</a:t>
            </a:r>
            <a:r>
              <a:rPr lang="en-SG" baseline="30000" dirty="0"/>
              <a:t>1</a:t>
            </a:r>
            <a:r>
              <a:rPr lang="en-SG" dirty="0"/>
              <a:t>, </a:t>
            </a:r>
            <a:r>
              <a:rPr lang="en-SG" dirty="0" err="1"/>
              <a:t>Xiaoyong</a:t>
            </a:r>
            <a:r>
              <a:rPr lang="en-SG" dirty="0"/>
              <a:t> Du</a:t>
            </a:r>
            <a:r>
              <a:rPr lang="en-SG" baseline="30000" dirty="0"/>
              <a:t>1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12317-9258-9880-6A2E-46D5E3A7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093" y="391481"/>
            <a:ext cx="2722809" cy="646855"/>
          </a:xfrm>
          <a:prstGeom prst="rect">
            <a:avLst/>
          </a:prstGeom>
        </p:spPr>
      </p:pic>
      <p:pic>
        <p:nvPicPr>
          <p:cNvPr id="8" name="Picture 8" descr="University Brand Identity | Singapore Management University ...">
            <a:extLst>
              <a:ext uri="{FF2B5EF4-FFF2-40B4-BE49-F238E27FC236}">
                <a16:creationId xmlns:a16="http://schemas.microsoft.com/office/drawing/2014/main" id="{5FD62A91-1930-157A-6E20-688F6D1B7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5487" y="1038336"/>
            <a:ext cx="2436913" cy="125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9185340C-4465-50C4-17D4-4605B0D687CD}"/>
              </a:ext>
            </a:extLst>
          </p:cNvPr>
          <p:cNvSpPr txBox="1">
            <a:spLocks/>
          </p:cNvSpPr>
          <p:nvPr/>
        </p:nvSpPr>
        <p:spPr>
          <a:xfrm>
            <a:off x="1635987" y="1901013"/>
            <a:ext cx="9028043" cy="211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Gadugi" panose="020B0502040204020203" pitchFamily="34" charset="0"/>
                <a:ea typeface="Gadugi" panose="020B0502040204020203" pitchFamily="34" charset="0"/>
                <a:cs typeface="+mj-cs"/>
              </a:defRPr>
            </a:lvl1pPr>
          </a:lstStyle>
          <a:p>
            <a:pPr algn="ctr"/>
            <a:r>
              <a:rPr lang="en-US" dirty="0">
                <a:cs typeface="ADLaM Display" panose="020F0502020204030204" pitchFamily="2" charset="0"/>
              </a:rPr>
              <a:t>REAL: A </a:t>
            </a:r>
            <a:r>
              <a:rPr lang="en-US" u="sng" dirty="0">
                <a:cs typeface="ADLaM Display" panose="020F0502020204030204" pitchFamily="2" charset="0"/>
              </a:rPr>
              <a:t>R</a:t>
            </a:r>
            <a:r>
              <a:rPr lang="en-US" dirty="0">
                <a:cs typeface="ADLaM Display" panose="020F0502020204030204" pitchFamily="2" charset="0"/>
              </a:rPr>
              <a:t>epresentative </a:t>
            </a:r>
            <a:r>
              <a:rPr lang="en-US" u="sng" dirty="0">
                <a:cs typeface="ADLaM Display" panose="020F0502020204030204" pitchFamily="2" charset="0"/>
              </a:rPr>
              <a:t>E</a:t>
            </a:r>
            <a:r>
              <a:rPr lang="en-US" dirty="0">
                <a:cs typeface="ADLaM Display" panose="020F0502020204030204" pitchFamily="2" charset="0"/>
              </a:rPr>
              <a:t>rror-Driven Approach for</a:t>
            </a:r>
            <a:br>
              <a:rPr lang="en-US" dirty="0">
                <a:cs typeface="ADLaM Display" panose="020F0502020204030204" pitchFamily="2" charset="0"/>
              </a:rPr>
            </a:br>
            <a:r>
              <a:rPr lang="en-US" dirty="0">
                <a:cs typeface="ADLaM Display" panose="020F0502020204030204" pitchFamily="2" charset="0"/>
              </a:rPr>
              <a:t> </a:t>
            </a:r>
            <a:r>
              <a:rPr lang="en-US" u="sng" dirty="0">
                <a:cs typeface="ADLaM Display" panose="020F0502020204030204" pitchFamily="2" charset="0"/>
              </a:rPr>
              <a:t>A</a:t>
            </a:r>
            <a:r>
              <a:rPr lang="en-US" dirty="0">
                <a:cs typeface="ADLaM Display" panose="020F0502020204030204" pitchFamily="2" charset="0"/>
              </a:rPr>
              <a:t>ctive </a:t>
            </a:r>
            <a:r>
              <a:rPr lang="en-US" u="sng" dirty="0">
                <a:cs typeface="ADLaM Display" panose="020F0502020204030204" pitchFamily="2" charset="0"/>
              </a:rPr>
              <a:t>L</a:t>
            </a:r>
            <a:r>
              <a:rPr lang="en-US" dirty="0">
                <a:cs typeface="ADLaM Display" panose="020F0502020204030204" pitchFamily="2" charset="0"/>
              </a:rPr>
              <a:t>earning</a:t>
            </a:r>
            <a:endParaRPr lang="en-SG" dirty="0">
              <a:cs typeface="ADLaM Display" panose="020F05020202040302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2ABA3-53DF-58BB-BD3A-F8CA05B78540}"/>
              </a:ext>
            </a:extLst>
          </p:cNvPr>
          <p:cNvSpPr txBox="1"/>
          <p:nvPr/>
        </p:nvSpPr>
        <p:spPr>
          <a:xfrm>
            <a:off x="778484" y="5154329"/>
            <a:ext cx="94130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400" dirty="0">
                <a:latin typeface="Gadugi" panose="020B0502040204020203" pitchFamily="34" charset="0"/>
                <a:ea typeface="Gadugi" panose="020B0502040204020203" pitchFamily="34" charset="0"/>
              </a:rPr>
              <a:t>Code &amp; data: </a:t>
            </a:r>
            <a:r>
              <a:rPr lang="en-SG" sz="2000" dirty="0">
                <a:latin typeface="Gadugi" panose="020B0502040204020203" pitchFamily="34" charset="0"/>
                <a:ea typeface="Gadugi" panose="020B0502040204020203" pitchFamily="34" charset="0"/>
                <a:hlinkClick r:id="rId4"/>
              </a:rPr>
              <a:t>https://github.com/withchencheng/ECML_PKDD_23_Real</a:t>
            </a:r>
            <a:endParaRPr lang="en-SG" sz="20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SG" sz="2400" dirty="0">
                <a:latin typeface="Gadugi" panose="020B0502040204020203" pitchFamily="34" charset="0"/>
                <a:ea typeface="Gadugi" panose="020B0502040204020203" pitchFamily="34" charset="0"/>
              </a:rPr>
              <a:t>Contact me: </a:t>
            </a:r>
            <a:r>
              <a:rPr lang="en-SG" sz="2400" dirty="0">
                <a:latin typeface="Gadugi" panose="020B0502040204020203" pitchFamily="34" charset="0"/>
                <a:ea typeface="Gadugi" panose="020B0502040204020203" pitchFamily="34" charset="0"/>
                <a:hlinkClick r:id="rId5"/>
              </a:rPr>
              <a:t>chchen@ruc.edu.cn</a:t>
            </a:r>
            <a:endParaRPr lang="en-SG" sz="24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3A1170E-0EC0-194A-559F-7564CAE2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6019" y="4615662"/>
            <a:ext cx="2242338" cy="224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4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701B-1E77-99DC-9F73-2E99848A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en-SG" dirty="0"/>
              <a:t>-Uncertainty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10C2-148D-8BBD-49D1-34E9C975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3</a:t>
            </a:fld>
            <a:endParaRPr lang="en-S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C4C2018-AB4F-F85D-41C9-D81C44E49646}"/>
              </a:ext>
            </a:extLst>
          </p:cNvPr>
          <p:cNvSpPr/>
          <p:nvPr/>
        </p:nvSpPr>
        <p:spPr>
          <a:xfrm rot="13546">
            <a:off x="6817941" y="3202170"/>
            <a:ext cx="146431" cy="146432"/>
          </a:xfrm>
          <a:custGeom>
            <a:avLst/>
            <a:gdLst>
              <a:gd name="connsiteX0" fmla="*/ 146628 w 146431"/>
              <a:gd name="connsiteY0" fmla="*/ 73251 h 146432"/>
              <a:gd name="connsiteX1" fmla="*/ 73412 w 146431"/>
              <a:gd name="connsiteY1" fmla="*/ 146467 h 146432"/>
              <a:gd name="connsiteX2" fmla="*/ 196 w 146431"/>
              <a:gd name="connsiteY2" fmla="*/ 73251 h 146432"/>
              <a:gd name="connsiteX3" fmla="*/ 73412 w 146431"/>
              <a:gd name="connsiteY3" fmla="*/ 35 h 146432"/>
              <a:gd name="connsiteX4" fmla="*/ 146628 w 146431"/>
              <a:gd name="connsiteY4" fmla="*/ 73251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1" h="146432">
                <a:moveTo>
                  <a:pt x="146628" y="73251"/>
                </a:moveTo>
                <a:cubicBezTo>
                  <a:pt x="146628" y="113687"/>
                  <a:pt x="113848" y="146467"/>
                  <a:pt x="73412" y="146467"/>
                </a:cubicBezTo>
                <a:cubicBezTo>
                  <a:pt x="32976" y="146467"/>
                  <a:pt x="196" y="113687"/>
                  <a:pt x="196" y="73251"/>
                </a:cubicBezTo>
                <a:cubicBezTo>
                  <a:pt x="196" y="32815"/>
                  <a:pt x="32976" y="35"/>
                  <a:pt x="73412" y="35"/>
                </a:cubicBezTo>
                <a:cubicBezTo>
                  <a:pt x="113848" y="35"/>
                  <a:pt x="146628" y="32815"/>
                  <a:pt x="146628" y="73251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31A989-F7F0-BE89-CB50-B26A857CB0C0}"/>
              </a:ext>
            </a:extLst>
          </p:cNvPr>
          <p:cNvSpPr/>
          <p:nvPr/>
        </p:nvSpPr>
        <p:spPr>
          <a:xfrm rot="13546">
            <a:off x="6827093" y="3211322"/>
            <a:ext cx="128127" cy="128128"/>
          </a:xfrm>
          <a:custGeom>
            <a:avLst/>
            <a:gdLst>
              <a:gd name="connsiteX0" fmla="*/ 128324 w 128127"/>
              <a:gd name="connsiteY0" fmla="*/ 64099 h 128128"/>
              <a:gd name="connsiteX1" fmla="*/ 64260 w 128127"/>
              <a:gd name="connsiteY1" fmla="*/ 128163 h 128128"/>
              <a:gd name="connsiteX2" fmla="*/ 196 w 128127"/>
              <a:gd name="connsiteY2" fmla="*/ 64099 h 128128"/>
              <a:gd name="connsiteX3" fmla="*/ 64260 w 128127"/>
              <a:gd name="connsiteY3" fmla="*/ 35 h 128128"/>
              <a:gd name="connsiteX4" fmla="*/ 128324 w 128127"/>
              <a:gd name="connsiteY4" fmla="*/ 64099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7" h="128128">
                <a:moveTo>
                  <a:pt x="128324" y="64099"/>
                </a:moveTo>
                <a:cubicBezTo>
                  <a:pt x="128324" y="99480"/>
                  <a:pt x="99642" y="128163"/>
                  <a:pt x="64260" y="128163"/>
                </a:cubicBezTo>
                <a:cubicBezTo>
                  <a:pt x="28879" y="128163"/>
                  <a:pt x="196" y="99480"/>
                  <a:pt x="196" y="64099"/>
                </a:cubicBezTo>
                <a:cubicBezTo>
                  <a:pt x="196" y="28717"/>
                  <a:pt x="28879" y="35"/>
                  <a:pt x="64260" y="35"/>
                </a:cubicBezTo>
                <a:cubicBezTo>
                  <a:pt x="99642" y="35"/>
                  <a:pt x="128324" y="28717"/>
                  <a:pt x="128324" y="64099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906CE3D-F6E8-E89A-907F-73A710445B59}"/>
              </a:ext>
            </a:extLst>
          </p:cNvPr>
          <p:cNvSpPr/>
          <p:nvPr/>
        </p:nvSpPr>
        <p:spPr>
          <a:xfrm rot="13546">
            <a:off x="7650773" y="3156410"/>
            <a:ext cx="146431" cy="146432"/>
          </a:xfrm>
          <a:custGeom>
            <a:avLst/>
            <a:gdLst>
              <a:gd name="connsiteX0" fmla="*/ 146674 w 146431"/>
              <a:gd name="connsiteY0" fmla="*/ 73248 h 146432"/>
              <a:gd name="connsiteX1" fmla="*/ 73458 w 146431"/>
              <a:gd name="connsiteY1" fmla="*/ 146464 h 146432"/>
              <a:gd name="connsiteX2" fmla="*/ 242 w 146431"/>
              <a:gd name="connsiteY2" fmla="*/ 73248 h 146432"/>
              <a:gd name="connsiteX3" fmla="*/ 73458 w 146431"/>
              <a:gd name="connsiteY3" fmla="*/ 32 h 146432"/>
              <a:gd name="connsiteX4" fmla="*/ 146674 w 146431"/>
              <a:gd name="connsiteY4" fmla="*/ 73248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1" h="146432">
                <a:moveTo>
                  <a:pt x="146674" y="73248"/>
                </a:moveTo>
                <a:cubicBezTo>
                  <a:pt x="146674" y="113684"/>
                  <a:pt x="113894" y="146464"/>
                  <a:pt x="73458" y="146464"/>
                </a:cubicBezTo>
                <a:cubicBezTo>
                  <a:pt x="33022" y="146464"/>
                  <a:pt x="242" y="113684"/>
                  <a:pt x="242" y="73248"/>
                </a:cubicBezTo>
                <a:cubicBezTo>
                  <a:pt x="242" y="32812"/>
                  <a:pt x="33022" y="32"/>
                  <a:pt x="73458" y="32"/>
                </a:cubicBezTo>
                <a:cubicBezTo>
                  <a:pt x="113894" y="32"/>
                  <a:pt x="146674" y="32812"/>
                  <a:pt x="146674" y="73248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B8AFB24-F34B-03FD-806F-BB22655F871E}"/>
              </a:ext>
            </a:extLst>
          </p:cNvPr>
          <p:cNvSpPr/>
          <p:nvPr/>
        </p:nvSpPr>
        <p:spPr>
          <a:xfrm rot="13546">
            <a:off x="7659925" y="3165562"/>
            <a:ext cx="128127" cy="128128"/>
          </a:xfrm>
          <a:custGeom>
            <a:avLst/>
            <a:gdLst>
              <a:gd name="connsiteX0" fmla="*/ 128370 w 128127"/>
              <a:gd name="connsiteY0" fmla="*/ 64096 h 128128"/>
              <a:gd name="connsiteX1" fmla="*/ 64306 w 128127"/>
              <a:gd name="connsiteY1" fmla="*/ 128160 h 128128"/>
              <a:gd name="connsiteX2" fmla="*/ 242 w 128127"/>
              <a:gd name="connsiteY2" fmla="*/ 64096 h 128128"/>
              <a:gd name="connsiteX3" fmla="*/ 64306 w 128127"/>
              <a:gd name="connsiteY3" fmla="*/ 32 h 128128"/>
              <a:gd name="connsiteX4" fmla="*/ 128370 w 128127"/>
              <a:gd name="connsiteY4" fmla="*/ 64096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7" h="128128">
                <a:moveTo>
                  <a:pt x="128370" y="64096"/>
                </a:moveTo>
                <a:cubicBezTo>
                  <a:pt x="128370" y="99478"/>
                  <a:pt x="99687" y="128160"/>
                  <a:pt x="64306" y="128160"/>
                </a:cubicBezTo>
                <a:cubicBezTo>
                  <a:pt x="28924" y="128160"/>
                  <a:pt x="242" y="99478"/>
                  <a:pt x="242" y="64096"/>
                </a:cubicBezTo>
                <a:cubicBezTo>
                  <a:pt x="242" y="28715"/>
                  <a:pt x="28924" y="32"/>
                  <a:pt x="64306" y="32"/>
                </a:cubicBezTo>
                <a:cubicBezTo>
                  <a:pt x="99687" y="32"/>
                  <a:pt x="128370" y="28715"/>
                  <a:pt x="128370" y="64096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B50ABAA-0BF9-36BD-EC61-B464D7EF6DCA}"/>
              </a:ext>
            </a:extLst>
          </p:cNvPr>
          <p:cNvSpPr/>
          <p:nvPr/>
        </p:nvSpPr>
        <p:spPr>
          <a:xfrm rot="13546">
            <a:off x="6355765" y="3174714"/>
            <a:ext cx="146431" cy="146432"/>
          </a:xfrm>
          <a:custGeom>
            <a:avLst/>
            <a:gdLst>
              <a:gd name="connsiteX0" fmla="*/ 146603 w 146431"/>
              <a:gd name="connsiteY0" fmla="*/ 73249 h 146432"/>
              <a:gd name="connsiteX1" fmla="*/ 73387 w 146431"/>
              <a:gd name="connsiteY1" fmla="*/ 146465 h 146432"/>
              <a:gd name="connsiteX2" fmla="*/ 171 w 146431"/>
              <a:gd name="connsiteY2" fmla="*/ 73249 h 146432"/>
              <a:gd name="connsiteX3" fmla="*/ 73387 w 146431"/>
              <a:gd name="connsiteY3" fmla="*/ 33 h 146432"/>
              <a:gd name="connsiteX4" fmla="*/ 146603 w 146431"/>
              <a:gd name="connsiteY4" fmla="*/ 73249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1" h="146432">
                <a:moveTo>
                  <a:pt x="146603" y="73249"/>
                </a:moveTo>
                <a:cubicBezTo>
                  <a:pt x="146603" y="113685"/>
                  <a:pt x="113823" y="146465"/>
                  <a:pt x="73387" y="146465"/>
                </a:cubicBezTo>
                <a:cubicBezTo>
                  <a:pt x="32951" y="146465"/>
                  <a:pt x="171" y="113685"/>
                  <a:pt x="171" y="73249"/>
                </a:cubicBezTo>
                <a:cubicBezTo>
                  <a:pt x="171" y="32813"/>
                  <a:pt x="32951" y="33"/>
                  <a:pt x="73387" y="33"/>
                </a:cubicBezTo>
                <a:cubicBezTo>
                  <a:pt x="113823" y="33"/>
                  <a:pt x="146603" y="32813"/>
                  <a:pt x="146603" y="73249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6DD7D9-B71D-9CBB-572D-B642A02332FC}"/>
              </a:ext>
            </a:extLst>
          </p:cNvPr>
          <p:cNvSpPr/>
          <p:nvPr/>
        </p:nvSpPr>
        <p:spPr>
          <a:xfrm rot="13546">
            <a:off x="6364917" y="3183866"/>
            <a:ext cx="128127" cy="128128"/>
          </a:xfrm>
          <a:custGeom>
            <a:avLst/>
            <a:gdLst>
              <a:gd name="connsiteX0" fmla="*/ 128299 w 128127"/>
              <a:gd name="connsiteY0" fmla="*/ 64097 h 128128"/>
              <a:gd name="connsiteX1" fmla="*/ 64235 w 128127"/>
              <a:gd name="connsiteY1" fmla="*/ 128161 h 128128"/>
              <a:gd name="connsiteX2" fmla="*/ 171 w 128127"/>
              <a:gd name="connsiteY2" fmla="*/ 64097 h 128128"/>
              <a:gd name="connsiteX3" fmla="*/ 64235 w 128127"/>
              <a:gd name="connsiteY3" fmla="*/ 33 h 128128"/>
              <a:gd name="connsiteX4" fmla="*/ 128299 w 128127"/>
              <a:gd name="connsiteY4" fmla="*/ 64097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7" h="128128">
                <a:moveTo>
                  <a:pt x="128299" y="64097"/>
                </a:moveTo>
                <a:cubicBezTo>
                  <a:pt x="128299" y="99479"/>
                  <a:pt x="99617" y="128161"/>
                  <a:pt x="64235" y="128161"/>
                </a:cubicBezTo>
                <a:cubicBezTo>
                  <a:pt x="28853" y="128161"/>
                  <a:pt x="171" y="99479"/>
                  <a:pt x="171" y="64097"/>
                </a:cubicBezTo>
                <a:cubicBezTo>
                  <a:pt x="171" y="28716"/>
                  <a:pt x="28853" y="33"/>
                  <a:pt x="64235" y="33"/>
                </a:cubicBezTo>
                <a:cubicBezTo>
                  <a:pt x="99617" y="33"/>
                  <a:pt x="128299" y="28716"/>
                  <a:pt x="128299" y="64097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79C09ED-1249-9BE5-2F1E-925458EAC10B}"/>
              </a:ext>
            </a:extLst>
          </p:cNvPr>
          <p:cNvSpPr/>
          <p:nvPr/>
        </p:nvSpPr>
        <p:spPr>
          <a:xfrm rot="13546">
            <a:off x="6703541" y="3394362"/>
            <a:ext cx="146431" cy="146432"/>
          </a:xfrm>
          <a:custGeom>
            <a:avLst/>
            <a:gdLst>
              <a:gd name="connsiteX0" fmla="*/ 146622 w 146431"/>
              <a:gd name="connsiteY0" fmla="*/ 73261 h 146432"/>
              <a:gd name="connsiteX1" fmla="*/ 73406 w 146431"/>
              <a:gd name="connsiteY1" fmla="*/ 146477 h 146432"/>
              <a:gd name="connsiteX2" fmla="*/ 190 w 146431"/>
              <a:gd name="connsiteY2" fmla="*/ 73261 h 146432"/>
              <a:gd name="connsiteX3" fmla="*/ 73406 w 146431"/>
              <a:gd name="connsiteY3" fmla="*/ 45 h 146432"/>
              <a:gd name="connsiteX4" fmla="*/ 146622 w 146431"/>
              <a:gd name="connsiteY4" fmla="*/ 73261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1" h="146432">
                <a:moveTo>
                  <a:pt x="146622" y="73261"/>
                </a:moveTo>
                <a:cubicBezTo>
                  <a:pt x="146622" y="113697"/>
                  <a:pt x="113842" y="146477"/>
                  <a:pt x="73406" y="146477"/>
                </a:cubicBezTo>
                <a:cubicBezTo>
                  <a:pt x="32970" y="146477"/>
                  <a:pt x="190" y="113697"/>
                  <a:pt x="190" y="73261"/>
                </a:cubicBezTo>
                <a:cubicBezTo>
                  <a:pt x="190" y="32825"/>
                  <a:pt x="32970" y="45"/>
                  <a:pt x="73406" y="45"/>
                </a:cubicBezTo>
                <a:cubicBezTo>
                  <a:pt x="113842" y="45"/>
                  <a:pt x="146622" y="32825"/>
                  <a:pt x="146622" y="73261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8AD43B5-6733-B9F9-F2CE-BC076610B7F9}"/>
              </a:ext>
            </a:extLst>
          </p:cNvPr>
          <p:cNvSpPr/>
          <p:nvPr/>
        </p:nvSpPr>
        <p:spPr>
          <a:xfrm rot="13546">
            <a:off x="6712693" y="3403514"/>
            <a:ext cx="128127" cy="128128"/>
          </a:xfrm>
          <a:custGeom>
            <a:avLst/>
            <a:gdLst>
              <a:gd name="connsiteX0" fmla="*/ 128318 w 128127"/>
              <a:gd name="connsiteY0" fmla="*/ 64109 h 128128"/>
              <a:gd name="connsiteX1" fmla="*/ 64254 w 128127"/>
              <a:gd name="connsiteY1" fmla="*/ 128173 h 128128"/>
              <a:gd name="connsiteX2" fmla="*/ 190 w 128127"/>
              <a:gd name="connsiteY2" fmla="*/ 64109 h 128128"/>
              <a:gd name="connsiteX3" fmla="*/ 64254 w 128127"/>
              <a:gd name="connsiteY3" fmla="*/ 45 h 128128"/>
              <a:gd name="connsiteX4" fmla="*/ 128318 w 128127"/>
              <a:gd name="connsiteY4" fmla="*/ 64109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7" h="128128">
                <a:moveTo>
                  <a:pt x="128318" y="64109"/>
                </a:moveTo>
                <a:cubicBezTo>
                  <a:pt x="128318" y="99491"/>
                  <a:pt x="99636" y="128173"/>
                  <a:pt x="64254" y="128173"/>
                </a:cubicBezTo>
                <a:cubicBezTo>
                  <a:pt x="28872" y="128173"/>
                  <a:pt x="190" y="99491"/>
                  <a:pt x="190" y="64109"/>
                </a:cubicBezTo>
                <a:cubicBezTo>
                  <a:pt x="190" y="28728"/>
                  <a:pt x="28872" y="45"/>
                  <a:pt x="64254" y="45"/>
                </a:cubicBezTo>
                <a:cubicBezTo>
                  <a:pt x="99636" y="45"/>
                  <a:pt x="128318" y="28728"/>
                  <a:pt x="128318" y="64109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90F1A85-A048-DE12-CC7E-7EF4968B603B}"/>
              </a:ext>
            </a:extLst>
          </p:cNvPr>
          <p:cNvSpPr/>
          <p:nvPr/>
        </p:nvSpPr>
        <p:spPr>
          <a:xfrm>
            <a:off x="4497803" y="4217618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8BBFEC-528E-1E29-17CC-8BC6056BB76A}"/>
              </a:ext>
            </a:extLst>
          </p:cNvPr>
          <p:cNvSpPr/>
          <p:nvPr/>
        </p:nvSpPr>
        <p:spPr>
          <a:xfrm>
            <a:off x="4506955" y="4226906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CB5BEC71-E649-39A7-476B-DD2CD289C7E1}"/>
              </a:ext>
            </a:extLst>
          </p:cNvPr>
          <p:cNvSpPr/>
          <p:nvPr/>
        </p:nvSpPr>
        <p:spPr>
          <a:xfrm>
            <a:off x="4287307" y="4295410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58DD3A7D-2540-5990-CD75-59CFCC9BB35A}"/>
              </a:ext>
            </a:extLst>
          </p:cNvPr>
          <p:cNvSpPr/>
          <p:nvPr/>
        </p:nvSpPr>
        <p:spPr>
          <a:xfrm>
            <a:off x="4296459" y="4304698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651E3864-33F8-59E8-9DCE-1D665AFDD34C}"/>
              </a:ext>
            </a:extLst>
          </p:cNvPr>
          <p:cNvSpPr/>
          <p:nvPr/>
        </p:nvSpPr>
        <p:spPr>
          <a:xfrm>
            <a:off x="4040203" y="4281818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3B30DC3B-B906-839D-C47A-01ED8FF35FB1}"/>
              </a:ext>
            </a:extLst>
          </p:cNvPr>
          <p:cNvSpPr/>
          <p:nvPr/>
        </p:nvSpPr>
        <p:spPr>
          <a:xfrm>
            <a:off x="4049355" y="4290970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795D6A93-808D-4C7F-4A46-EA903C31D979}"/>
              </a:ext>
            </a:extLst>
          </p:cNvPr>
          <p:cNvSpPr/>
          <p:nvPr/>
        </p:nvSpPr>
        <p:spPr>
          <a:xfrm>
            <a:off x="6283706" y="4208466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5137B9A9-EDDF-5144-DF10-F007440471CA}"/>
              </a:ext>
            </a:extLst>
          </p:cNvPr>
          <p:cNvSpPr/>
          <p:nvPr/>
        </p:nvSpPr>
        <p:spPr>
          <a:xfrm>
            <a:off x="6297818" y="4231065"/>
            <a:ext cx="106529" cy="119393"/>
          </a:xfrm>
          <a:custGeom>
            <a:avLst/>
            <a:gdLst>
              <a:gd name="connsiteX0" fmla="*/ 0 w 106529"/>
              <a:gd name="connsiteY0" fmla="*/ 119393 h 119393"/>
              <a:gd name="connsiteX1" fmla="*/ 53265 w 106529"/>
              <a:gd name="connsiteY1" fmla="*/ 0 h 119393"/>
              <a:gd name="connsiteX2" fmla="*/ 106529 w 106529"/>
              <a:gd name="connsiteY2" fmla="*/ 119393 h 119393"/>
              <a:gd name="connsiteX3" fmla="*/ 0 w 106529"/>
              <a:gd name="connsiteY3" fmla="*/ 119393 h 119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3">
                <a:moveTo>
                  <a:pt x="0" y="119393"/>
                </a:moveTo>
                <a:lnTo>
                  <a:pt x="53265" y="0"/>
                </a:lnTo>
                <a:lnTo>
                  <a:pt x="106529" y="119393"/>
                </a:lnTo>
                <a:lnTo>
                  <a:pt x="0" y="119393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54197F0D-C4B8-FF27-BC6E-A127181E6A9F}"/>
              </a:ext>
            </a:extLst>
          </p:cNvPr>
          <p:cNvSpPr/>
          <p:nvPr/>
        </p:nvSpPr>
        <p:spPr>
          <a:xfrm>
            <a:off x="6581146" y="4478450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CE180EA1-16F1-4F04-772E-C0B59E77ABC4}"/>
              </a:ext>
            </a:extLst>
          </p:cNvPr>
          <p:cNvSpPr/>
          <p:nvPr/>
        </p:nvSpPr>
        <p:spPr>
          <a:xfrm>
            <a:off x="6595258" y="4501045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20A369B0-CF97-AD24-6ABC-BF3EEDE79D6B}"/>
              </a:ext>
            </a:extLst>
          </p:cNvPr>
          <p:cNvSpPr/>
          <p:nvPr/>
        </p:nvSpPr>
        <p:spPr>
          <a:xfrm>
            <a:off x="6430138" y="4588410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D1B26B8F-7605-6040-3C90-7EA3EBC5A9B8}"/>
              </a:ext>
            </a:extLst>
          </p:cNvPr>
          <p:cNvSpPr/>
          <p:nvPr/>
        </p:nvSpPr>
        <p:spPr>
          <a:xfrm>
            <a:off x="6444250" y="4610869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953AB4DE-698D-0FF3-D65D-3B08EAEDBA7F}"/>
              </a:ext>
            </a:extLst>
          </p:cNvPr>
          <p:cNvSpPr/>
          <p:nvPr/>
        </p:nvSpPr>
        <p:spPr>
          <a:xfrm>
            <a:off x="6947226" y="4551802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C3B8869E-2198-51E3-CDFF-80C793D186F3}"/>
              </a:ext>
            </a:extLst>
          </p:cNvPr>
          <p:cNvSpPr/>
          <p:nvPr/>
        </p:nvSpPr>
        <p:spPr>
          <a:xfrm>
            <a:off x="6961339" y="4574261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03ED20A5-523C-1ECF-2C17-C9972C104A5A}"/>
              </a:ext>
            </a:extLst>
          </p:cNvPr>
          <p:cNvSpPr/>
          <p:nvPr/>
        </p:nvSpPr>
        <p:spPr>
          <a:xfrm>
            <a:off x="6416410" y="4405234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5B98F842-6603-F3A3-C524-6EDDBE4F943E}"/>
              </a:ext>
            </a:extLst>
          </p:cNvPr>
          <p:cNvSpPr/>
          <p:nvPr/>
        </p:nvSpPr>
        <p:spPr>
          <a:xfrm>
            <a:off x="6430522" y="4427829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BA464C46-D1E4-F39D-6412-931A146AC327}"/>
              </a:ext>
            </a:extLst>
          </p:cNvPr>
          <p:cNvSpPr/>
          <p:nvPr/>
        </p:nvSpPr>
        <p:spPr>
          <a:xfrm>
            <a:off x="6764186" y="4510618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76A93C27-C4E6-C1B1-9F76-498909649531}"/>
              </a:ext>
            </a:extLst>
          </p:cNvPr>
          <p:cNvSpPr/>
          <p:nvPr/>
        </p:nvSpPr>
        <p:spPr>
          <a:xfrm>
            <a:off x="6778298" y="4533077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4B6ACFF0-F6E7-ED14-FE75-75991D9CFB5C}"/>
              </a:ext>
            </a:extLst>
          </p:cNvPr>
          <p:cNvSpPr/>
          <p:nvPr/>
        </p:nvSpPr>
        <p:spPr>
          <a:xfrm rot="13736">
            <a:off x="6758640" y="4286551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F3DECC47-C33E-7424-028A-A638A928193E}"/>
              </a:ext>
            </a:extLst>
          </p:cNvPr>
          <p:cNvSpPr/>
          <p:nvPr/>
        </p:nvSpPr>
        <p:spPr>
          <a:xfrm rot="13736">
            <a:off x="6767792" y="4295839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B5BFB094-455C-87DF-0329-3DF59A5BA00E}"/>
              </a:ext>
            </a:extLst>
          </p:cNvPr>
          <p:cNvSpPr/>
          <p:nvPr/>
        </p:nvSpPr>
        <p:spPr>
          <a:xfrm rot="13736">
            <a:off x="6740336" y="4121951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2F7AA729-5000-9034-19F0-8F2A87ABD504}"/>
              </a:ext>
            </a:extLst>
          </p:cNvPr>
          <p:cNvSpPr/>
          <p:nvPr/>
        </p:nvSpPr>
        <p:spPr>
          <a:xfrm rot="13736">
            <a:off x="6749488" y="4131103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E08836BD-52CA-7C33-416C-DC45FDE28664}"/>
              </a:ext>
            </a:extLst>
          </p:cNvPr>
          <p:cNvSpPr/>
          <p:nvPr/>
        </p:nvSpPr>
        <p:spPr>
          <a:xfrm rot="13736">
            <a:off x="6355952" y="3993687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ABD814F7-3775-D8FF-E59A-3D475532442D}"/>
              </a:ext>
            </a:extLst>
          </p:cNvPr>
          <p:cNvSpPr/>
          <p:nvPr/>
        </p:nvSpPr>
        <p:spPr>
          <a:xfrm rot="13736">
            <a:off x="6365104" y="4002975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559388D8-9A20-65F6-F69B-022E5D121A4B}"/>
              </a:ext>
            </a:extLst>
          </p:cNvPr>
          <p:cNvSpPr/>
          <p:nvPr/>
        </p:nvSpPr>
        <p:spPr>
          <a:xfrm rot="13736">
            <a:off x="6538992" y="4030295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87941066-5133-B70A-F961-D0B29F502D63}"/>
              </a:ext>
            </a:extLst>
          </p:cNvPr>
          <p:cNvSpPr/>
          <p:nvPr/>
        </p:nvSpPr>
        <p:spPr>
          <a:xfrm rot="13736">
            <a:off x="6548144" y="4039583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9A07C74D-F5AD-0430-6F9E-E9CCC2B1B781}"/>
              </a:ext>
            </a:extLst>
          </p:cNvPr>
          <p:cNvSpPr/>
          <p:nvPr/>
        </p:nvSpPr>
        <p:spPr>
          <a:xfrm rot="13736">
            <a:off x="6671513" y="2881854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CEA5170D-227D-5B18-2B71-7CA610253340}"/>
              </a:ext>
            </a:extLst>
          </p:cNvPr>
          <p:cNvSpPr/>
          <p:nvPr/>
        </p:nvSpPr>
        <p:spPr>
          <a:xfrm rot="13736">
            <a:off x="6680665" y="2891006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70840A11-CA06-E7B4-0250-CA4348E36B4C}"/>
              </a:ext>
            </a:extLst>
          </p:cNvPr>
          <p:cNvSpPr/>
          <p:nvPr/>
        </p:nvSpPr>
        <p:spPr>
          <a:xfrm rot="13736">
            <a:off x="6959984" y="4341599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90F24F20-6462-154B-A254-EF1A09EA6723}"/>
              </a:ext>
            </a:extLst>
          </p:cNvPr>
          <p:cNvSpPr/>
          <p:nvPr/>
        </p:nvSpPr>
        <p:spPr>
          <a:xfrm rot="13736">
            <a:off x="6969136" y="4350751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3EB1D431-7DD1-C1ED-0477-5F345047571E}"/>
              </a:ext>
            </a:extLst>
          </p:cNvPr>
          <p:cNvSpPr/>
          <p:nvPr/>
        </p:nvSpPr>
        <p:spPr>
          <a:xfrm rot="13736">
            <a:off x="6538992" y="3316573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91609177-39F0-F432-AA49-8C3D3D2EDAD0}"/>
              </a:ext>
            </a:extLst>
          </p:cNvPr>
          <p:cNvSpPr/>
          <p:nvPr/>
        </p:nvSpPr>
        <p:spPr>
          <a:xfrm rot="13736">
            <a:off x="6548144" y="3325725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33C5915-2124-E1B2-286E-05037ACC8D90}"/>
              </a:ext>
            </a:extLst>
          </p:cNvPr>
          <p:cNvSpPr/>
          <p:nvPr/>
        </p:nvSpPr>
        <p:spPr>
          <a:xfrm rot="13736">
            <a:off x="7142841" y="4314143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1E8821E0-4359-7E99-3BA6-C1562D360625}"/>
              </a:ext>
            </a:extLst>
          </p:cNvPr>
          <p:cNvSpPr/>
          <p:nvPr/>
        </p:nvSpPr>
        <p:spPr>
          <a:xfrm rot="13736">
            <a:off x="7151993" y="4323295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0CF0FEC7-9207-3DCD-C474-F615005DF2DD}"/>
              </a:ext>
            </a:extLst>
          </p:cNvPr>
          <p:cNvSpPr/>
          <p:nvPr/>
        </p:nvSpPr>
        <p:spPr>
          <a:xfrm rot="13736">
            <a:off x="7344368" y="4268383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D9871EAC-7937-439C-90A7-14485D735845}"/>
              </a:ext>
            </a:extLst>
          </p:cNvPr>
          <p:cNvSpPr/>
          <p:nvPr/>
        </p:nvSpPr>
        <p:spPr>
          <a:xfrm rot="13736">
            <a:off x="7353520" y="4277535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D0D13AFA-E120-267C-8436-4219B83850CC}"/>
              </a:ext>
            </a:extLst>
          </p:cNvPr>
          <p:cNvSpPr/>
          <p:nvPr/>
        </p:nvSpPr>
        <p:spPr>
          <a:xfrm>
            <a:off x="4136299" y="3311706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5B9926EA-AEA4-7E7B-3BD7-F9970189734C}"/>
              </a:ext>
            </a:extLst>
          </p:cNvPr>
          <p:cNvSpPr/>
          <p:nvPr/>
        </p:nvSpPr>
        <p:spPr>
          <a:xfrm>
            <a:off x="4145451" y="3320858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1414734E-88AE-B0E7-2BE3-56249C6C8EBD}"/>
              </a:ext>
            </a:extLst>
          </p:cNvPr>
          <p:cNvSpPr/>
          <p:nvPr/>
        </p:nvSpPr>
        <p:spPr>
          <a:xfrm>
            <a:off x="4827275" y="3082906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8893B866-9885-D8C9-2A1D-0EF20CCBD0A6}"/>
              </a:ext>
            </a:extLst>
          </p:cNvPr>
          <p:cNvSpPr/>
          <p:nvPr/>
        </p:nvSpPr>
        <p:spPr>
          <a:xfrm>
            <a:off x="4836427" y="3092058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56F8F5D5-E337-8575-6655-9802DAF45351}"/>
              </a:ext>
            </a:extLst>
          </p:cNvPr>
          <p:cNvSpPr/>
          <p:nvPr/>
        </p:nvSpPr>
        <p:spPr>
          <a:xfrm>
            <a:off x="3934955" y="3494746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8C1C12FB-91E9-8C29-B6DD-1EF92852A592}"/>
              </a:ext>
            </a:extLst>
          </p:cNvPr>
          <p:cNvSpPr/>
          <p:nvPr/>
        </p:nvSpPr>
        <p:spPr>
          <a:xfrm>
            <a:off x="3944107" y="3503898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C36417FC-BBED-70E8-9A7C-5E5C75BC88FE}"/>
              </a:ext>
            </a:extLst>
          </p:cNvPr>
          <p:cNvSpPr/>
          <p:nvPr/>
        </p:nvSpPr>
        <p:spPr>
          <a:xfrm>
            <a:off x="3591755" y="3416954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1C55A146-5CAD-BC8B-C5F7-D79E9C48F87A}"/>
              </a:ext>
            </a:extLst>
          </p:cNvPr>
          <p:cNvSpPr/>
          <p:nvPr/>
        </p:nvSpPr>
        <p:spPr>
          <a:xfrm>
            <a:off x="3600907" y="3426106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863C0588-BFCB-371B-1BF1-4564FCC3E1AD}"/>
              </a:ext>
            </a:extLst>
          </p:cNvPr>
          <p:cNvSpPr/>
          <p:nvPr/>
        </p:nvSpPr>
        <p:spPr>
          <a:xfrm>
            <a:off x="4195787" y="3082906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83490553-52EF-D5E2-C04B-A64DBB336A92}"/>
              </a:ext>
            </a:extLst>
          </p:cNvPr>
          <p:cNvSpPr/>
          <p:nvPr/>
        </p:nvSpPr>
        <p:spPr>
          <a:xfrm>
            <a:off x="4204939" y="3092058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650687C5-789D-4BDB-7669-1F8F9B65CEC4}"/>
              </a:ext>
            </a:extLst>
          </p:cNvPr>
          <p:cNvSpPr/>
          <p:nvPr/>
        </p:nvSpPr>
        <p:spPr>
          <a:xfrm>
            <a:off x="3756491" y="3082906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B97BF856-2568-7BFA-4BFF-74A507841AE4}"/>
              </a:ext>
            </a:extLst>
          </p:cNvPr>
          <p:cNvSpPr/>
          <p:nvPr/>
        </p:nvSpPr>
        <p:spPr>
          <a:xfrm>
            <a:off x="3765643" y="3092058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41BCF4DE-4F75-2C30-4346-A1C145ABF4B8}"/>
              </a:ext>
            </a:extLst>
          </p:cNvPr>
          <p:cNvSpPr/>
          <p:nvPr/>
        </p:nvSpPr>
        <p:spPr>
          <a:xfrm>
            <a:off x="4616779" y="3609146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B74AA20D-7400-66C7-51B1-BF2A7306486A}"/>
              </a:ext>
            </a:extLst>
          </p:cNvPr>
          <p:cNvSpPr/>
          <p:nvPr/>
        </p:nvSpPr>
        <p:spPr>
          <a:xfrm>
            <a:off x="4625931" y="3618298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338BADBC-40CA-DDA7-C8DF-8C0AEED92A13}"/>
              </a:ext>
            </a:extLst>
          </p:cNvPr>
          <p:cNvSpPr/>
          <p:nvPr/>
        </p:nvSpPr>
        <p:spPr>
          <a:xfrm>
            <a:off x="4346795" y="3233914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88DAAEE9-198D-C2B6-8CFD-852E2AEC52E0}"/>
              </a:ext>
            </a:extLst>
          </p:cNvPr>
          <p:cNvSpPr/>
          <p:nvPr/>
        </p:nvSpPr>
        <p:spPr>
          <a:xfrm>
            <a:off x="4355947" y="3243066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FD0859D2-5EBF-00C1-81D4-2839C1454468}"/>
              </a:ext>
            </a:extLst>
          </p:cNvPr>
          <p:cNvSpPr/>
          <p:nvPr/>
        </p:nvSpPr>
        <p:spPr>
          <a:xfrm>
            <a:off x="4195787" y="3746426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7D4B4202-28B2-1A07-FAEF-9D360E39D792}"/>
              </a:ext>
            </a:extLst>
          </p:cNvPr>
          <p:cNvSpPr/>
          <p:nvPr/>
        </p:nvSpPr>
        <p:spPr>
          <a:xfrm>
            <a:off x="4204939" y="3755578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5A040806-B983-FD49-7639-AB6A2E7A4151}"/>
              </a:ext>
            </a:extLst>
          </p:cNvPr>
          <p:cNvSpPr/>
          <p:nvPr/>
        </p:nvSpPr>
        <p:spPr>
          <a:xfrm>
            <a:off x="4616779" y="3261370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2BD47A14-7008-F3F2-3AE1-733016C435BC}"/>
              </a:ext>
            </a:extLst>
          </p:cNvPr>
          <p:cNvSpPr/>
          <p:nvPr/>
        </p:nvSpPr>
        <p:spPr>
          <a:xfrm>
            <a:off x="4625931" y="3270522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56A44E29-C2D2-ADBC-5DAC-7910898EE4F0}"/>
              </a:ext>
            </a:extLst>
          </p:cNvPr>
          <p:cNvSpPr/>
          <p:nvPr/>
        </p:nvSpPr>
        <p:spPr>
          <a:xfrm>
            <a:off x="3532267" y="3705242"/>
            <a:ext cx="155584" cy="109824"/>
          </a:xfrm>
          <a:custGeom>
            <a:avLst/>
            <a:gdLst>
              <a:gd name="connsiteX0" fmla="*/ 0 w 155584"/>
              <a:gd name="connsiteY0" fmla="*/ 0 h 109824"/>
              <a:gd name="connsiteX1" fmla="*/ 155584 w 155584"/>
              <a:gd name="connsiteY1" fmla="*/ 0 h 109824"/>
              <a:gd name="connsiteX2" fmla="*/ 155584 w 155584"/>
              <a:gd name="connsiteY2" fmla="*/ 109824 h 109824"/>
              <a:gd name="connsiteX3" fmla="*/ 0 w 155584"/>
              <a:gd name="connsiteY3" fmla="*/ 109824 h 109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584" h="109824">
                <a:moveTo>
                  <a:pt x="0" y="0"/>
                </a:moveTo>
                <a:lnTo>
                  <a:pt x="155584" y="0"/>
                </a:lnTo>
                <a:lnTo>
                  <a:pt x="155584" y="109824"/>
                </a:lnTo>
                <a:lnTo>
                  <a:pt x="0" y="109824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A0C7FD45-9BD3-8A09-22CD-6D3BA01C5EFC}"/>
              </a:ext>
            </a:extLst>
          </p:cNvPr>
          <p:cNvSpPr/>
          <p:nvPr/>
        </p:nvSpPr>
        <p:spPr>
          <a:xfrm>
            <a:off x="3541419" y="3714394"/>
            <a:ext cx="137280" cy="91520"/>
          </a:xfrm>
          <a:custGeom>
            <a:avLst/>
            <a:gdLst>
              <a:gd name="connsiteX0" fmla="*/ 0 w 137280"/>
              <a:gd name="connsiteY0" fmla="*/ 0 h 91520"/>
              <a:gd name="connsiteX1" fmla="*/ 137280 w 137280"/>
              <a:gd name="connsiteY1" fmla="*/ 0 h 91520"/>
              <a:gd name="connsiteX2" fmla="*/ 137280 w 137280"/>
              <a:gd name="connsiteY2" fmla="*/ 91520 h 91520"/>
              <a:gd name="connsiteX3" fmla="*/ 0 w 137280"/>
              <a:gd name="connsiteY3" fmla="*/ 91520 h 9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7280" h="91520">
                <a:moveTo>
                  <a:pt x="0" y="0"/>
                </a:moveTo>
                <a:lnTo>
                  <a:pt x="137280" y="0"/>
                </a:lnTo>
                <a:lnTo>
                  <a:pt x="137280" y="91520"/>
                </a:lnTo>
                <a:lnTo>
                  <a:pt x="0" y="91520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2468C12C-4E52-D914-836D-38BBF6B281C4}"/>
              </a:ext>
            </a:extLst>
          </p:cNvPr>
          <p:cNvSpPr/>
          <p:nvPr/>
        </p:nvSpPr>
        <p:spPr>
          <a:xfrm>
            <a:off x="4677537" y="4377778"/>
            <a:ext cx="134739" cy="151008"/>
          </a:xfrm>
          <a:custGeom>
            <a:avLst/>
            <a:gdLst>
              <a:gd name="connsiteX0" fmla="*/ 67370 w 134739"/>
              <a:gd name="connsiteY0" fmla="*/ 0 h 151008"/>
              <a:gd name="connsiteX1" fmla="*/ 134740 w 134739"/>
              <a:gd name="connsiteY1" fmla="*/ 151008 h 151008"/>
              <a:gd name="connsiteX2" fmla="*/ 0 w 134739"/>
              <a:gd name="connsiteY2" fmla="*/ 151008 h 151008"/>
              <a:gd name="connsiteX3" fmla="*/ 67370 w 134739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9" h="151008">
                <a:moveTo>
                  <a:pt x="67370" y="0"/>
                </a:moveTo>
                <a:lnTo>
                  <a:pt x="134740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F808C947-63E2-8281-5116-5529F99DFE54}"/>
              </a:ext>
            </a:extLst>
          </p:cNvPr>
          <p:cNvSpPr/>
          <p:nvPr/>
        </p:nvSpPr>
        <p:spPr>
          <a:xfrm>
            <a:off x="4691642" y="4400373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A0AF6CCF-01D7-4E45-D9F4-FB0F8A2A9F71}"/>
              </a:ext>
            </a:extLst>
          </p:cNvPr>
          <p:cNvSpPr/>
          <p:nvPr/>
        </p:nvSpPr>
        <p:spPr>
          <a:xfrm>
            <a:off x="4558561" y="4510618"/>
            <a:ext cx="134739" cy="151008"/>
          </a:xfrm>
          <a:custGeom>
            <a:avLst/>
            <a:gdLst>
              <a:gd name="connsiteX0" fmla="*/ 67370 w 134739"/>
              <a:gd name="connsiteY0" fmla="*/ 0 h 151008"/>
              <a:gd name="connsiteX1" fmla="*/ 134740 w 134739"/>
              <a:gd name="connsiteY1" fmla="*/ 151008 h 151008"/>
              <a:gd name="connsiteX2" fmla="*/ 0 w 134739"/>
              <a:gd name="connsiteY2" fmla="*/ 151008 h 151008"/>
              <a:gd name="connsiteX3" fmla="*/ 67370 w 134739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9" h="151008">
                <a:moveTo>
                  <a:pt x="67370" y="0"/>
                </a:moveTo>
                <a:lnTo>
                  <a:pt x="134740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FE819520-476D-F2DC-276B-0217EC11C401}"/>
              </a:ext>
            </a:extLst>
          </p:cNvPr>
          <p:cNvSpPr/>
          <p:nvPr/>
        </p:nvSpPr>
        <p:spPr>
          <a:xfrm>
            <a:off x="4572666" y="4533077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422E4FCA-9BAC-6CDC-53C7-25391F4023BA}"/>
              </a:ext>
            </a:extLst>
          </p:cNvPr>
          <p:cNvSpPr/>
          <p:nvPr/>
        </p:nvSpPr>
        <p:spPr>
          <a:xfrm>
            <a:off x="4165025" y="4592986"/>
            <a:ext cx="134739" cy="151008"/>
          </a:xfrm>
          <a:custGeom>
            <a:avLst/>
            <a:gdLst>
              <a:gd name="connsiteX0" fmla="*/ 67370 w 134739"/>
              <a:gd name="connsiteY0" fmla="*/ 0 h 151008"/>
              <a:gd name="connsiteX1" fmla="*/ 134739 w 134739"/>
              <a:gd name="connsiteY1" fmla="*/ 151008 h 151008"/>
              <a:gd name="connsiteX2" fmla="*/ 0 w 134739"/>
              <a:gd name="connsiteY2" fmla="*/ 151008 h 151008"/>
              <a:gd name="connsiteX3" fmla="*/ 67370 w 134739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9" h="151008">
                <a:moveTo>
                  <a:pt x="67370" y="0"/>
                </a:moveTo>
                <a:lnTo>
                  <a:pt x="134739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A68390CD-35CA-5E4F-A6AA-16C1EAC423CA}"/>
              </a:ext>
            </a:extLst>
          </p:cNvPr>
          <p:cNvSpPr/>
          <p:nvPr/>
        </p:nvSpPr>
        <p:spPr>
          <a:xfrm>
            <a:off x="4179130" y="4615445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4FB0F8D2-111F-1CDB-0923-FDB2AEB306F3}"/>
              </a:ext>
            </a:extLst>
          </p:cNvPr>
          <p:cNvSpPr/>
          <p:nvPr/>
        </p:nvSpPr>
        <p:spPr>
          <a:xfrm>
            <a:off x="4714145" y="4707386"/>
            <a:ext cx="134739" cy="151008"/>
          </a:xfrm>
          <a:custGeom>
            <a:avLst/>
            <a:gdLst>
              <a:gd name="connsiteX0" fmla="*/ 67370 w 134739"/>
              <a:gd name="connsiteY0" fmla="*/ 0 h 151008"/>
              <a:gd name="connsiteX1" fmla="*/ 134740 w 134739"/>
              <a:gd name="connsiteY1" fmla="*/ 151008 h 151008"/>
              <a:gd name="connsiteX2" fmla="*/ 0 w 134739"/>
              <a:gd name="connsiteY2" fmla="*/ 151008 h 151008"/>
              <a:gd name="connsiteX3" fmla="*/ 67370 w 134739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9" h="151008">
                <a:moveTo>
                  <a:pt x="67370" y="0"/>
                </a:moveTo>
                <a:lnTo>
                  <a:pt x="134740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90666B21-430B-0A4A-349C-1720613B5A2B}"/>
              </a:ext>
            </a:extLst>
          </p:cNvPr>
          <p:cNvSpPr/>
          <p:nvPr/>
        </p:nvSpPr>
        <p:spPr>
          <a:xfrm>
            <a:off x="4728250" y="4729845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48DCFE08-C666-4D9A-DF7D-7297534BB767}"/>
              </a:ext>
            </a:extLst>
          </p:cNvPr>
          <p:cNvSpPr/>
          <p:nvPr/>
        </p:nvSpPr>
        <p:spPr>
          <a:xfrm>
            <a:off x="3986561" y="4899578"/>
            <a:ext cx="134739" cy="151008"/>
          </a:xfrm>
          <a:custGeom>
            <a:avLst/>
            <a:gdLst>
              <a:gd name="connsiteX0" fmla="*/ 67370 w 134739"/>
              <a:gd name="connsiteY0" fmla="*/ 0 h 151008"/>
              <a:gd name="connsiteX1" fmla="*/ 134739 w 134739"/>
              <a:gd name="connsiteY1" fmla="*/ 151008 h 151008"/>
              <a:gd name="connsiteX2" fmla="*/ 0 w 134739"/>
              <a:gd name="connsiteY2" fmla="*/ 151008 h 151008"/>
              <a:gd name="connsiteX3" fmla="*/ 67370 w 134739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9" h="151008">
                <a:moveTo>
                  <a:pt x="67370" y="0"/>
                </a:moveTo>
                <a:lnTo>
                  <a:pt x="134739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4B4CEC27-B72D-5598-F444-CC1EBEF367FD}"/>
              </a:ext>
            </a:extLst>
          </p:cNvPr>
          <p:cNvSpPr/>
          <p:nvPr/>
        </p:nvSpPr>
        <p:spPr>
          <a:xfrm>
            <a:off x="4000666" y="4922037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2EA2189A-7356-2449-4ED1-1A32C3FABD4B}"/>
              </a:ext>
            </a:extLst>
          </p:cNvPr>
          <p:cNvSpPr/>
          <p:nvPr/>
        </p:nvSpPr>
        <p:spPr>
          <a:xfrm>
            <a:off x="4924641" y="4560954"/>
            <a:ext cx="134746" cy="151008"/>
          </a:xfrm>
          <a:custGeom>
            <a:avLst/>
            <a:gdLst>
              <a:gd name="connsiteX0" fmla="*/ 67370 w 134746"/>
              <a:gd name="connsiteY0" fmla="*/ 0 h 151008"/>
              <a:gd name="connsiteX1" fmla="*/ 134747 w 134746"/>
              <a:gd name="connsiteY1" fmla="*/ 151008 h 151008"/>
              <a:gd name="connsiteX2" fmla="*/ 0 w 134746"/>
              <a:gd name="connsiteY2" fmla="*/ 151008 h 151008"/>
              <a:gd name="connsiteX3" fmla="*/ 67370 w 134746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46" h="151008">
                <a:moveTo>
                  <a:pt x="67370" y="0"/>
                </a:moveTo>
                <a:lnTo>
                  <a:pt x="134747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B1DED5D7-A34B-A13F-7907-2F9D72D8EF57}"/>
              </a:ext>
            </a:extLst>
          </p:cNvPr>
          <p:cNvSpPr/>
          <p:nvPr/>
        </p:nvSpPr>
        <p:spPr>
          <a:xfrm>
            <a:off x="4938746" y="4583413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9F518165-7441-EFCC-D196-0B3A3C20BE22}"/>
              </a:ext>
            </a:extLst>
          </p:cNvPr>
          <p:cNvSpPr/>
          <p:nvPr/>
        </p:nvSpPr>
        <p:spPr>
          <a:xfrm>
            <a:off x="4462465" y="4762298"/>
            <a:ext cx="134739" cy="151008"/>
          </a:xfrm>
          <a:custGeom>
            <a:avLst/>
            <a:gdLst>
              <a:gd name="connsiteX0" fmla="*/ 67370 w 134739"/>
              <a:gd name="connsiteY0" fmla="*/ 0 h 151008"/>
              <a:gd name="connsiteX1" fmla="*/ 134740 w 134739"/>
              <a:gd name="connsiteY1" fmla="*/ 151008 h 151008"/>
              <a:gd name="connsiteX2" fmla="*/ 0 w 134739"/>
              <a:gd name="connsiteY2" fmla="*/ 151008 h 151008"/>
              <a:gd name="connsiteX3" fmla="*/ 67370 w 134739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9" h="151008">
                <a:moveTo>
                  <a:pt x="67370" y="0"/>
                </a:moveTo>
                <a:lnTo>
                  <a:pt x="134740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9FE3B834-00FD-A883-8B7A-8620F56B7733}"/>
              </a:ext>
            </a:extLst>
          </p:cNvPr>
          <p:cNvSpPr/>
          <p:nvPr/>
        </p:nvSpPr>
        <p:spPr>
          <a:xfrm>
            <a:off x="4476570" y="4784757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6759AC4A-2ADC-D143-343B-DE505364CB4F}"/>
              </a:ext>
            </a:extLst>
          </p:cNvPr>
          <p:cNvSpPr/>
          <p:nvPr/>
        </p:nvSpPr>
        <p:spPr>
          <a:xfrm>
            <a:off x="4206209" y="4858394"/>
            <a:ext cx="134739" cy="151008"/>
          </a:xfrm>
          <a:custGeom>
            <a:avLst/>
            <a:gdLst>
              <a:gd name="connsiteX0" fmla="*/ 67370 w 134739"/>
              <a:gd name="connsiteY0" fmla="*/ 0 h 151008"/>
              <a:gd name="connsiteX1" fmla="*/ 134739 w 134739"/>
              <a:gd name="connsiteY1" fmla="*/ 151008 h 151008"/>
              <a:gd name="connsiteX2" fmla="*/ 0 w 134739"/>
              <a:gd name="connsiteY2" fmla="*/ 151008 h 151008"/>
              <a:gd name="connsiteX3" fmla="*/ 67370 w 134739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9" h="151008">
                <a:moveTo>
                  <a:pt x="67370" y="0"/>
                </a:moveTo>
                <a:lnTo>
                  <a:pt x="134739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4E1DB7A9-46A8-4C1E-F46B-67BF3FCAD58A}"/>
              </a:ext>
            </a:extLst>
          </p:cNvPr>
          <p:cNvSpPr/>
          <p:nvPr/>
        </p:nvSpPr>
        <p:spPr>
          <a:xfrm>
            <a:off x="4220314" y="4880853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C67BCE93-74CB-9EDF-4CEE-28E53F0E1C72}"/>
              </a:ext>
            </a:extLst>
          </p:cNvPr>
          <p:cNvSpPr/>
          <p:nvPr/>
        </p:nvSpPr>
        <p:spPr>
          <a:xfrm>
            <a:off x="4348065" y="4478450"/>
            <a:ext cx="134739" cy="151008"/>
          </a:xfrm>
          <a:custGeom>
            <a:avLst/>
            <a:gdLst>
              <a:gd name="connsiteX0" fmla="*/ 67370 w 134739"/>
              <a:gd name="connsiteY0" fmla="*/ 0 h 151008"/>
              <a:gd name="connsiteX1" fmla="*/ 134739 w 134739"/>
              <a:gd name="connsiteY1" fmla="*/ 151008 h 151008"/>
              <a:gd name="connsiteX2" fmla="*/ 0 w 134739"/>
              <a:gd name="connsiteY2" fmla="*/ 151008 h 151008"/>
              <a:gd name="connsiteX3" fmla="*/ 67370 w 134739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9" h="151008">
                <a:moveTo>
                  <a:pt x="67370" y="0"/>
                </a:moveTo>
                <a:lnTo>
                  <a:pt x="134739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E5D4E563-AA57-809C-2216-0F621EDA22F3}"/>
              </a:ext>
            </a:extLst>
          </p:cNvPr>
          <p:cNvSpPr/>
          <p:nvPr/>
        </p:nvSpPr>
        <p:spPr>
          <a:xfrm>
            <a:off x="4362170" y="4501045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77A9064D-A1F9-808F-4C4D-E25BECD993BD}"/>
              </a:ext>
            </a:extLst>
          </p:cNvPr>
          <p:cNvSpPr/>
          <p:nvPr/>
        </p:nvSpPr>
        <p:spPr>
          <a:xfrm>
            <a:off x="5139706" y="5366330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A7DD791D-949F-D822-5AEE-08C35265D12E}"/>
              </a:ext>
            </a:extLst>
          </p:cNvPr>
          <p:cNvSpPr/>
          <p:nvPr/>
        </p:nvSpPr>
        <p:spPr>
          <a:xfrm>
            <a:off x="5153818" y="5388789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1DAB6881-F31F-0F67-F29F-E02DD23D05BB}"/>
              </a:ext>
            </a:extLst>
          </p:cNvPr>
          <p:cNvSpPr/>
          <p:nvPr/>
        </p:nvSpPr>
        <p:spPr>
          <a:xfrm>
            <a:off x="5469178" y="5402938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12D8733C-A355-64EC-97EC-E002619BDA8A}"/>
              </a:ext>
            </a:extLst>
          </p:cNvPr>
          <p:cNvSpPr/>
          <p:nvPr/>
        </p:nvSpPr>
        <p:spPr>
          <a:xfrm>
            <a:off x="5483290" y="5425398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276626B7-8E86-2F1E-FE65-12BD7E06AC33}"/>
              </a:ext>
            </a:extLst>
          </p:cNvPr>
          <p:cNvSpPr/>
          <p:nvPr/>
        </p:nvSpPr>
        <p:spPr>
          <a:xfrm>
            <a:off x="6343194" y="5380058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6128B844-0B20-2799-3BE5-86557A8E9FC6}"/>
              </a:ext>
            </a:extLst>
          </p:cNvPr>
          <p:cNvSpPr/>
          <p:nvPr/>
        </p:nvSpPr>
        <p:spPr>
          <a:xfrm>
            <a:off x="6357306" y="5402518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05E0CA0D-93C0-A05B-308D-2857BAB2B7D4}"/>
              </a:ext>
            </a:extLst>
          </p:cNvPr>
          <p:cNvSpPr/>
          <p:nvPr/>
        </p:nvSpPr>
        <p:spPr>
          <a:xfrm>
            <a:off x="5052769" y="5183290"/>
            <a:ext cx="134746" cy="151008"/>
          </a:xfrm>
          <a:custGeom>
            <a:avLst/>
            <a:gdLst>
              <a:gd name="connsiteX0" fmla="*/ 67370 w 134746"/>
              <a:gd name="connsiteY0" fmla="*/ 0 h 151008"/>
              <a:gd name="connsiteX1" fmla="*/ 134747 w 134746"/>
              <a:gd name="connsiteY1" fmla="*/ 151008 h 151008"/>
              <a:gd name="connsiteX2" fmla="*/ 0 w 134746"/>
              <a:gd name="connsiteY2" fmla="*/ 151008 h 151008"/>
              <a:gd name="connsiteX3" fmla="*/ 67370 w 134746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46" h="151008">
                <a:moveTo>
                  <a:pt x="67370" y="0"/>
                </a:moveTo>
                <a:lnTo>
                  <a:pt x="134747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070DF4A8-3B22-3E8A-3147-B812C2D90417}"/>
              </a:ext>
            </a:extLst>
          </p:cNvPr>
          <p:cNvSpPr/>
          <p:nvPr/>
        </p:nvSpPr>
        <p:spPr>
          <a:xfrm>
            <a:off x="5066874" y="5205749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AC03CEC9-FDF8-F36C-0929-31E4CD5C1588}"/>
              </a:ext>
            </a:extLst>
          </p:cNvPr>
          <p:cNvSpPr/>
          <p:nvPr/>
        </p:nvSpPr>
        <p:spPr>
          <a:xfrm>
            <a:off x="3981985" y="4634170"/>
            <a:ext cx="134739" cy="151008"/>
          </a:xfrm>
          <a:custGeom>
            <a:avLst/>
            <a:gdLst>
              <a:gd name="connsiteX0" fmla="*/ 67370 w 134739"/>
              <a:gd name="connsiteY0" fmla="*/ 0 h 151008"/>
              <a:gd name="connsiteX1" fmla="*/ 134739 w 134739"/>
              <a:gd name="connsiteY1" fmla="*/ 151008 h 151008"/>
              <a:gd name="connsiteX2" fmla="*/ 0 w 134739"/>
              <a:gd name="connsiteY2" fmla="*/ 151008 h 151008"/>
              <a:gd name="connsiteX3" fmla="*/ 67370 w 134739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39" h="151008">
                <a:moveTo>
                  <a:pt x="67370" y="0"/>
                </a:moveTo>
                <a:lnTo>
                  <a:pt x="134739" y="151008"/>
                </a:lnTo>
                <a:lnTo>
                  <a:pt x="0" y="151008"/>
                </a:lnTo>
                <a:lnTo>
                  <a:pt x="67370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AD611222-573C-89D0-5A75-C2D617695F3E}"/>
              </a:ext>
            </a:extLst>
          </p:cNvPr>
          <p:cNvSpPr/>
          <p:nvPr/>
        </p:nvSpPr>
        <p:spPr>
          <a:xfrm>
            <a:off x="3996090" y="4656629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9E966E87-1775-92D9-2322-717DC09CC2B2}"/>
              </a:ext>
            </a:extLst>
          </p:cNvPr>
          <p:cNvSpPr/>
          <p:nvPr/>
        </p:nvSpPr>
        <p:spPr>
          <a:xfrm>
            <a:off x="5267834" y="5004826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0900F6DA-A3A9-DB14-D247-0A2889E1AF00}"/>
              </a:ext>
            </a:extLst>
          </p:cNvPr>
          <p:cNvSpPr/>
          <p:nvPr/>
        </p:nvSpPr>
        <p:spPr>
          <a:xfrm>
            <a:off x="5281946" y="5027285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38C7F95D-A729-B225-DC4A-2B255D23263E}"/>
              </a:ext>
            </a:extLst>
          </p:cNvPr>
          <p:cNvSpPr/>
          <p:nvPr/>
        </p:nvSpPr>
        <p:spPr>
          <a:xfrm>
            <a:off x="5725434" y="5000250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BC105A5B-32E9-30CB-7592-0C1549C79B4C}"/>
              </a:ext>
            </a:extLst>
          </p:cNvPr>
          <p:cNvSpPr/>
          <p:nvPr/>
        </p:nvSpPr>
        <p:spPr>
          <a:xfrm>
            <a:off x="5739546" y="5022709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3338CB13-2BE1-D2FD-4D09-6B82F3C0E70F}"/>
              </a:ext>
            </a:extLst>
          </p:cNvPr>
          <p:cNvSpPr/>
          <p:nvPr/>
        </p:nvSpPr>
        <p:spPr>
          <a:xfrm>
            <a:off x="6114394" y="5128378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E3CEC502-AC54-5606-C7DE-CC8870C75D34}"/>
              </a:ext>
            </a:extLst>
          </p:cNvPr>
          <p:cNvSpPr/>
          <p:nvPr/>
        </p:nvSpPr>
        <p:spPr>
          <a:xfrm>
            <a:off x="6128506" y="5150837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9761278B-47BB-E357-28ED-439093C6CD91}"/>
              </a:ext>
            </a:extLst>
          </p:cNvPr>
          <p:cNvSpPr/>
          <p:nvPr/>
        </p:nvSpPr>
        <p:spPr>
          <a:xfrm>
            <a:off x="5999994" y="4945338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038C611F-4D79-658F-7E07-DEFBFD0D39FC}"/>
              </a:ext>
            </a:extLst>
          </p:cNvPr>
          <p:cNvSpPr/>
          <p:nvPr/>
        </p:nvSpPr>
        <p:spPr>
          <a:xfrm>
            <a:off x="6014106" y="4967797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5A8528D9-BBEF-AE37-7238-225069D11AEA}"/>
              </a:ext>
            </a:extLst>
          </p:cNvPr>
          <p:cNvSpPr/>
          <p:nvPr/>
        </p:nvSpPr>
        <p:spPr>
          <a:xfrm>
            <a:off x="5583578" y="4785178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2496887F-8C91-F934-7B8B-223ECDCF5C4A}"/>
              </a:ext>
            </a:extLst>
          </p:cNvPr>
          <p:cNvSpPr/>
          <p:nvPr/>
        </p:nvSpPr>
        <p:spPr>
          <a:xfrm>
            <a:off x="5597690" y="4807637"/>
            <a:ext cx="106529" cy="119397"/>
          </a:xfrm>
          <a:custGeom>
            <a:avLst/>
            <a:gdLst>
              <a:gd name="connsiteX0" fmla="*/ 0 w 106529"/>
              <a:gd name="connsiteY0" fmla="*/ 119397 h 119397"/>
              <a:gd name="connsiteX1" fmla="*/ 53265 w 106529"/>
              <a:gd name="connsiteY1" fmla="*/ 0 h 119397"/>
              <a:gd name="connsiteX2" fmla="*/ 106529 w 106529"/>
              <a:gd name="connsiteY2" fmla="*/ 119397 h 119397"/>
              <a:gd name="connsiteX3" fmla="*/ 0 w 106529"/>
              <a:gd name="connsiteY3" fmla="*/ 119397 h 11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7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0D7A9135-337F-9430-2DF5-33512BCE4570}"/>
              </a:ext>
            </a:extLst>
          </p:cNvPr>
          <p:cNvSpPr/>
          <p:nvPr/>
        </p:nvSpPr>
        <p:spPr>
          <a:xfrm>
            <a:off x="5505786" y="5183290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308D5FEE-F7A7-7A77-20A4-D5A832DB7207}"/>
              </a:ext>
            </a:extLst>
          </p:cNvPr>
          <p:cNvSpPr/>
          <p:nvPr/>
        </p:nvSpPr>
        <p:spPr>
          <a:xfrm>
            <a:off x="5519898" y="5205749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CF827076-6DE4-3AB6-8AD1-164AA2CE14AB}"/>
              </a:ext>
            </a:extLst>
          </p:cNvPr>
          <p:cNvSpPr/>
          <p:nvPr/>
        </p:nvSpPr>
        <p:spPr>
          <a:xfrm>
            <a:off x="5981690" y="5457850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9D0BE59A-13DB-9C8E-2D42-9EFF55ED9169}"/>
              </a:ext>
            </a:extLst>
          </p:cNvPr>
          <p:cNvSpPr/>
          <p:nvPr/>
        </p:nvSpPr>
        <p:spPr>
          <a:xfrm>
            <a:off x="5995802" y="5480310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B511941B-9835-29F2-9B29-F0159CD369AC}"/>
              </a:ext>
            </a:extLst>
          </p:cNvPr>
          <p:cNvSpPr/>
          <p:nvPr/>
        </p:nvSpPr>
        <p:spPr>
          <a:xfrm>
            <a:off x="5762042" y="5256506"/>
            <a:ext cx="134754" cy="151008"/>
          </a:xfrm>
          <a:custGeom>
            <a:avLst/>
            <a:gdLst>
              <a:gd name="connsiteX0" fmla="*/ 67377 w 134754"/>
              <a:gd name="connsiteY0" fmla="*/ 0 h 151008"/>
              <a:gd name="connsiteX1" fmla="*/ 134754 w 134754"/>
              <a:gd name="connsiteY1" fmla="*/ 151008 h 151008"/>
              <a:gd name="connsiteX2" fmla="*/ 0 w 134754"/>
              <a:gd name="connsiteY2" fmla="*/ 151008 h 151008"/>
              <a:gd name="connsiteX3" fmla="*/ 67377 w 134754"/>
              <a:gd name="connsiteY3" fmla="*/ 0 h 15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754" h="151008">
                <a:moveTo>
                  <a:pt x="67377" y="0"/>
                </a:moveTo>
                <a:lnTo>
                  <a:pt x="134754" y="151008"/>
                </a:lnTo>
                <a:lnTo>
                  <a:pt x="0" y="151008"/>
                </a:lnTo>
                <a:lnTo>
                  <a:pt x="67377" y="0"/>
                </a:ln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B88E8A22-B2AD-F943-7A2E-7F0EE350C110}"/>
              </a:ext>
            </a:extLst>
          </p:cNvPr>
          <p:cNvSpPr/>
          <p:nvPr/>
        </p:nvSpPr>
        <p:spPr>
          <a:xfrm>
            <a:off x="5776154" y="5278965"/>
            <a:ext cx="106529" cy="119396"/>
          </a:xfrm>
          <a:custGeom>
            <a:avLst/>
            <a:gdLst>
              <a:gd name="connsiteX0" fmla="*/ 0 w 106529"/>
              <a:gd name="connsiteY0" fmla="*/ 119397 h 119396"/>
              <a:gd name="connsiteX1" fmla="*/ 53265 w 106529"/>
              <a:gd name="connsiteY1" fmla="*/ 0 h 119396"/>
              <a:gd name="connsiteX2" fmla="*/ 106529 w 106529"/>
              <a:gd name="connsiteY2" fmla="*/ 119397 h 119396"/>
              <a:gd name="connsiteX3" fmla="*/ 0 w 106529"/>
              <a:gd name="connsiteY3" fmla="*/ 119397 h 119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529" h="119396">
                <a:moveTo>
                  <a:pt x="0" y="119397"/>
                </a:moveTo>
                <a:lnTo>
                  <a:pt x="53265" y="0"/>
                </a:lnTo>
                <a:lnTo>
                  <a:pt x="106529" y="119397"/>
                </a:lnTo>
                <a:lnTo>
                  <a:pt x="0" y="119397"/>
                </a:ln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76E28128-F5AC-C102-6F4B-C7E16BBD9EB1}"/>
              </a:ext>
            </a:extLst>
          </p:cNvPr>
          <p:cNvSpPr/>
          <p:nvPr/>
        </p:nvSpPr>
        <p:spPr>
          <a:xfrm rot="13546">
            <a:off x="7627893" y="3824506"/>
            <a:ext cx="146431" cy="146432"/>
          </a:xfrm>
          <a:custGeom>
            <a:avLst/>
            <a:gdLst>
              <a:gd name="connsiteX0" fmla="*/ 146673 w 146431"/>
              <a:gd name="connsiteY0" fmla="*/ 73285 h 146432"/>
              <a:gd name="connsiteX1" fmla="*/ 73457 w 146431"/>
              <a:gd name="connsiteY1" fmla="*/ 146501 h 146432"/>
              <a:gd name="connsiteX2" fmla="*/ 241 w 146431"/>
              <a:gd name="connsiteY2" fmla="*/ 73285 h 146432"/>
              <a:gd name="connsiteX3" fmla="*/ 73457 w 146431"/>
              <a:gd name="connsiteY3" fmla="*/ 69 h 146432"/>
              <a:gd name="connsiteX4" fmla="*/ 146673 w 146431"/>
              <a:gd name="connsiteY4" fmla="*/ 73285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1" h="146432">
                <a:moveTo>
                  <a:pt x="146673" y="73285"/>
                </a:moveTo>
                <a:cubicBezTo>
                  <a:pt x="146673" y="113721"/>
                  <a:pt x="113893" y="146501"/>
                  <a:pt x="73457" y="146501"/>
                </a:cubicBezTo>
                <a:cubicBezTo>
                  <a:pt x="33020" y="146501"/>
                  <a:pt x="241" y="113721"/>
                  <a:pt x="241" y="73285"/>
                </a:cubicBezTo>
                <a:cubicBezTo>
                  <a:pt x="241" y="32849"/>
                  <a:pt x="33020" y="69"/>
                  <a:pt x="73457" y="69"/>
                </a:cubicBezTo>
                <a:cubicBezTo>
                  <a:pt x="113893" y="69"/>
                  <a:pt x="146673" y="32849"/>
                  <a:pt x="146673" y="73285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E8784126-7AC4-483C-8EFD-5E842D286D98}"/>
              </a:ext>
            </a:extLst>
          </p:cNvPr>
          <p:cNvSpPr/>
          <p:nvPr/>
        </p:nvSpPr>
        <p:spPr>
          <a:xfrm rot="13546">
            <a:off x="7637045" y="3833658"/>
            <a:ext cx="128127" cy="128128"/>
          </a:xfrm>
          <a:custGeom>
            <a:avLst/>
            <a:gdLst>
              <a:gd name="connsiteX0" fmla="*/ 128369 w 128127"/>
              <a:gd name="connsiteY0" fmla="*/ 64133 h 128128"/>
              <a:gd name="connsiteX1" fmla="*/ 64305 w 128127"/>
              <a:gd name="connsiteY1" fmla="*/ 128197 h 128128"/>
              <a:gd name="connsiteX2" fmla="*/ 241 w 128127"/>
              <a:gd name="connsiteY2" fmla="*/ 64133 h 128128"/>
              <a:gd name="connsiteX3" fmla="*/ 64305 w 128127"/>
              <a:gd name="connsiteY3" fmla="*/ 69 h 128128"/>
              <a:gd name="connsiteX4" fmla="*/ 128369 w 128127"/>
              <a:gd name="connsiteY4" fmla="*/ 64133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7" h="128128">
                <a:moveTo>
                  <a:pt x="128369" y="64133"/>
                </a:moveTo>
                <a:cubicBezTo>
                  <a:pt x="128369" y="99514"/>
                  <a:pt x="99686" y="128197"/>
                  <a:pt x="64305" y="128197"/>
                </a:cubicBezTo>
                <a:cubicBezTo>
                  <a:pt x="28923" y="128197"/>
                  <a:pt x="241" y="99514"/>
                  <a:pt x="241" y="64133"/>
                </a:cubicBezTo>
                <a:cubicBezTo>
                  <a:pt x="241" y="28751"/>
                  <a:pt x="28923" y="69"/>
                  <a:pt x="64305" y="69"/>
                </a:cubicBezTo>
                <a:cubicBezTo>
                  <a:pt x="99686" y="69"/>
                  <a:pt x="128369" y="28751"/>
                  <a:pt x="128369" y="64133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E1010AD9-CB53-0202-B4BE-39685504744E}"/>
              </a:ext>
            </a:extLst>
          </p:cNvPr>
          <p:cNvSpPr/>
          <p:nvPr/>
        </p:nvSpPr>
        <p:spPr>
          <a:xfrm rot="13546">
            <a:off x="7797205" y="3614010"/>
            <a:ext cx="146431" cy="146432"/>
          </a:xfrm>
          <a:custGeom>
            <a:avLst/>
            <a:gdLst>
              <a:gd name="connsiteX0" fmla="*/ 146682 w 146431"/>
              <a:gd name="connsiteY0" fmla="*/ 73273 h 146432"/>
              <a:gd name="connsiteX1" fmla="*/ 73466 w 146431"/>
              <a:gd name="connsiteY1" fmla="*/ 146489 h 146432"/>
              <a:gd name="connsiteX2" fmla="*/ 250 w 146431"/>
              <a:gd name="connsiteY2" fmla="*/ 73273 h 146432"/>
              <a:gd name="connsiteX3" fmla="*/ 73466 w 146431"/>
              <a:gd name="connsiteY3" fmla="*/ 57 h 146432"/>
              <a:gd name="connsiteX4" fmla="*/ 146682 w 146431"/>
              <a:gd name="connsiteY4" fmla="*/ 73273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1" h="146432">
                <a:moveTo>
                  <a:pt x="146682" y="73273"/>
                </a:moveTo>
                <a:cubicBezTo>
                  <a:pt x="146682" y="113709"/>
                  <a:pt x="113902" y="146489"/>
                  <a:pt x="73466" y="146489"/>
                </a:cubicBezTo>
                <a:cubicBezTo>
                  <a:pt x="33030" y="146489"/>
                  <a:pt x="250" y="113709"/>
                  <a:pt x="250" y="73273"/>
                </a:cubicBezTo>
                <a:cubicBezTo>
                  <a:pt x="250" y="32837"/>
                  <a:pt x="33030" y="57"/>
                  <a:pt x="73466" y="57"/>
                </a:cubicBezTo>
                <a:cubicBezTo>
                  <a:pt x="113902" y="57"/>
                  <a:pt x="146682" y="32837"/>
                  <a:pt x="146682" y="73273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17853075-AC81-36FB-7591-1ACC13D283EF}"/>
              </a:ext>
            </a:extLst>
          </p:cNvPr>
          <p:cNvSpPr/>
          <p:nvPr/>
        </p:nvSpPr>
        <p:spPr>
          <a:xfrm rot="13546">
            <a:off x="7806357" y="3623162"/>
            <a:ext cx="128127" cy="128128"/>
          </a:xfrm>
          <a:custGeom>
            <a:avLst/>
            <a:gdLst>
              <a:gd name="connsiteX0" fmla="*/ 128378 w 128127"/>
              <a:gd name="connsiteY0" fmla="*/ 64121 h 128128"/>
              <a:gd name="connsiteX1" fmla="*/ 64314 w 128127"/>
              <a:gd name="connsiteY1" fmla="*/ 128185 h 128128"/>
              <a:gd name="connsiteX2" fmla="*/ 250 w 128127"/>
              <a:gd name="connsiteY2" fmla="*/ 64121 h 128128"/>
              <a:gd name="connsiteX3" fmla="*/ 64314 w 128127"/>
              <a:gd name="connsiteY3" fmla="*/ 57 h 128128"/>
              <a:gd name="connsiteX4" fmla="*/ 128378 w 128127"/>
              <a:gd name="connsiteY4" fmla="*/ 64121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7" h="128128">
                <a:moveTo>
                  <a:pt x="128378" y="64121"/>
                </a:moveTo>
                <a:cubicBezTo>
                  <a:pt x="128378" y="99503"/>
                  <a:pt x="99695" y="128185"/>
                  <a:pt x="64314" y="128185"/>
                </a:cubicBezTo>
                <a:cubicBezTo>
                  <a:pt x="28932" y="128185"/>
                  <a:pt x="250" y="99503"/>
                  <a:pt x="250" y="64121"/>
                </a:cubicBezTo>
                <a:cubicBezTo>
                  <a:pt x="250" y="28740"/>
                  <a:pt x="28932" y="57"/>
                  <a:pt x="64314" y="57"/>
                </a:cubicBezTo>
                <a:cubicBezTo>
                  <a:pt x="99695" y="57"/>
                  <a:pt x="128378" y="28740"/>
                  <a:pt x="128378" y="64121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17F16ECE-EDA1-7D4B-A281-AE3115A9CB1E}"/>
              </a:ext>
            </a:extLst>
          </p:cNvPr>
          <p:cNvSpPr/>
          <p:nvPr/>
        </p:nvSpPr>
        <p:spPr>
          <a:xfrm rot="13736">
            <a:off x="7033200" y="4121951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11464EED-0DD8-559C-2C67-83F541CDFE02}"/>
              </a:ext>
            </a:extLst>
          </p:cNvPr>
          <p:cNvSpPr/>
          <p:nvPr/>
        </p:nvSpPr>
        <p:spPr>
          <a:xfrm rot="13736">
            <a:off x="7042352" y="4131103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6E0B9463-0D3B-8F38-2C52-1DC0B678CF4D}"/>
              </a:ext>
            </a:extLst>
          </p:cNvPr>
          <p:cNvSpPr/>
          <p:nvPr/>
        </p:nvSpPr>
        <p:spPr>
          <a:xfrm rot="13736">
            <a:off x="6570841" y="3833663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7E1C9C12-F6FD-1B9B-C70A-32439E504F90}"/>
              </a:ext>
            </a:extLst>
          </p:cNvPr>
          <p:cNvSpPr/>
          <p:nvPr/>
        </p:nvSpPr>
        <p:spPr>
          <a:xfrm rot="13736">
            <a:off x="6579993" y="3842815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872DD22A-2411-1968-035F-85E8ED7F2DA5}"/>
              </a:ext>
            </a:extLst>
          </p:cNvPr>
          <p:cNvSpPr/>
          <p:nvPr/>
        </p:nvSpPr>
        <p:spPr>
          <a:xfrm rot="13736">
            <a:off x="7875001" y="3339453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8ED28AE0-52F9-BC87-B9C0-E9807C451268}"/>
              </a:ext>
            </a:extLst>
          </p:cNvPr>
          <p:cNvSpPr/>
          <p:nvPr/>
        </p:nvSpPr>
        <p:spPr>
          <a:xfrm rot="13736">
            <a:off x="7884153" y="3348605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53B0782C-6BD8-631A-323C-5E21813A47C8}"/>
              </a:ext>
            </a:extLst>
          </p:cNvPr>
          <p:cNvSpPr/>
          <p:nvPr/>
        </p:nvSpPr>
        <p:spPr>
          <a:xfrm rot="13736">
            <a:off x="6886585" y="3883999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4B95A559-D0A1-CE57-1037-D325ABFAA04E}"/>
              </a:ext>
            </a:extLst>
          </p:cNvPr>
          <p:cNvSpPr/>
          <p:nvPr/>
        </p:nvSpPr>
        <p:spPr>
          <a:xfrm rot="13736">
            <a:off x="6895737" y="3893151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4776FCAB-3A9A-EA6A-9FA1-0BA647B48C22}"/>
              </a:ext>
            </a:extLst>
          </p:cNvPr>
          <p:cNvSpPr/>
          <p:nvPr/>
        </p:nvSpPr>
        <p:spPr>
          <a:xfrm rot="13736">
            <a:off x="6694393" y="3074047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4ACBF583-53D0-66D9-3586-2AEFAD37FC89}"/>
              </a:ext>
            </a:extLst>
          </p:cNvPr>
          <p:cNvSpPr/>
          <p:nvPr/>
        </p:nvSpPr>
        <p:spPr>
          <a:xfrm rot="13736">
            <a:off x="6703545" y="3083199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7984EBE0-8F66-561C-0619-3EC391AA297B}"/>
              </a:ext>
            </a:extLst>
          </p:cNvPr>
          <p:cNvSpPr/>
          <p:nvPr/>
        </p:nvSpPr>
        <p:spPr>
          <a:xfrm rot="13736">
            <a:off x="6484080" y="3023711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39CDE5FF-DCE2-43AE-B31B-E3A1B7EFBAB5}"/>
              </a:ext>
            </a:extLst>
          </p:cNvPr>
          <p:cNvSpPr/>
          <p:nvPr/>
        </p:nvSpPr>
        <p:spPr>
          <a:xfrm rot="13736">
            <a:off x="6493232" y="3032863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F27CDF1E-011A-ACD3-F923-67A7E6C5A328}"/>
              </a:ext>
            </a:extLst>
          </p:cNvPr>
          <p:cNvSpPr/>
          <p:nvPr/>
        </p:nvSpPr>
        <p:spPr>
          <a:xfrm rot="13736">
            <a:off x="7449433" y="3536221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5055D198-39BD-361E-345B-B38062A1C43C}"/>
              </a:ext>
            </a:extLst>
          </p:cNvPr>
          <p:cNvSpPr/>
          <p:nvPr/>
        </p:nvSpPr>
        <p:spPr>
          <a:xfrm rot="13736">
            <a:off x="7458585" y="3545373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C5A0389F-7264-910D-FADE-64B23B31C85A}"/>
              </a:ext>
            </a:extLst>
          </p:cNvPr>
          <p:cNvSpPr/>
          <p:nvPr/>
        </p:nvSpPr>
        <p:spPr>
          <a:xfrm rot="13736">
            <a:off x="7293849" y="3174717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6CBEA546-1659-26D7-2480-192D8E291600}"/>
              </a:ext>
            </a:extLst>
          </p:cNvPr>
          <p:cNvSpPr/>
          <p:nvPr/>
        </p:nvSpPr>
        <p:spPr>
          <a:xfrm rot="13736">
            <a:off x="7303001" y="3183869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0B128189-A0DA-097D-6EDA-98968DB93E91}"/>
              </a:ext>
            </a:extLst>
          </p:cNvPr>
          <p:cNvSpPr/>
          <p:nvPr/>
        </p:nvSpPr>
        <p:spPr>
          <a:xfrm rot="13736">
            <a:off x="7527225" y="3316573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4750696E-FA61-5601-1051-B354DF8C1933}"/>
              </a:ext>
            </a:extLst>
          </p:cNvPr>
          <p:cNvSpPr/>
          <p:nvPr/>
        </p:nvSpPr>
        <p:spPr>
          <a:xfrm rot="13736">
            <a:off x="7536377" y="3325725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2F4785BF-A503-BBBD-2117-E6A7CC889126}"/>
              </a:ext>
            </a:extLst>
          </p:cNvPr>
          <p:cNvSpPr/>
          <p:nvPr/>
        </p:nvSpPr>
        <p:spPr>
          <a:xfrm rot="13736">
            <a:off x="7550105" y="2909310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61FBB866-0E4A-7FDE-42A9-8F1678FB4533}"/>
              </a:ext>
            </a:extLst>
          </p:cNvPr>
          <p:cNvSpPr/>
          <p:nvPr/>
        </p:nvSpPr>
        <p:spPr>
          <a:xfrm rot="13736">
            <a:off x="7559257" y="2918462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ABF1BBD7-D660-DC3F-F7FE-A4B5C90B9E15}"/>
              </a:ext>
            </a:extLst>
          </p:cNvPr>
          <p:cNvSpPr/>
          <p:nvPr/>
        </p:nvSpPr>
        <p:spPr>
          <a:xfrm rot="13736">
            <a:off x="7746873" y="3032863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6EE68B8E-4D02-3659-819F-4D090BE3BE67}"/>
              </a:ext>
            </a:extLst>
          </p:cNvPr>
          <p:cNvSpPr/>
          <p:nvPr/>
        </p:nvSpPr>
        <p:spPr>
          <a:xfrm rot="13736">
            <a:off x="7756025" y="3042015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91C7A0BF-C5C3-5ED1-9C41-D4A4C2F29889}"/>
              </a:ext>
            </a:extLst>
          </p:cNvPr>
          <p:cNvSpPr/>
          <p:nvPr/>
        </p:nvSpPr>
        <p:spPr>
          <a:xfrm rot="13736">
            <a:off x="7307577" y="2959646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2F7A0D82-3878-CDEE-E02D-C2AA9C808867}"/>
              </a:ext>
            </a:extLst>
          </p:cNvPr>
          <p:cNvSpPr/>
          <p:nvPr/>
        </p:nvSpPr>
        <p:spPr>
          <a:xfrm rot="13736">
            <a:off x="7316729" y="2968798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2" y="128128"/>
                  <a:pt x="0" y="99446"/>
                  <a:pt x="0" y="64064"/>
                </a:cubicBezTo>
                <a:cubicBezTo>
                  <a:pt x="0" y="28682"/>
                  <a:pt x="28682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0123C1C6-EC8E-CE15-B041-D9140C4DE932}"/>
              </a:ext>
            </a:extLst>
          </p:cNvPr>
          <p:cNvSpPr/>
          <p:nvPr/>
        </p:nvSpPr>
        <p:spPr>
          <a:xfrm rot="13736">
            <a:off x="6758640" y="3792479"/>
            <a:ext cx="146432" cy="146432"/>
          </a:xfrm>
          <a:custGeom>
            <a:avLst/>
            <a:gdLst>
              <a:gd name="connsiteX0" fmla="*/ 146432 w 146432"/>
              <a:gd name="connsiteY0" fmla="*/ 73216 h 146432"/>
              <a:gd name="connsiteX1" fmla="*/ 73216 w 146432"/>
              <a:gd name="connsiteY1" fmla="*/ 146432 h 146432"/>
              <a:gd name="connsiteX2" fmla="*/ 0 w 146432"/>
              <a:gd name="connsiteY2" fmla="*/ 73216 h 146432"/>
              <a:gd name="connsiteX3" fmla="*/ 73216 w 146432"/>
              <a:gd name="connsiteY3" fmla="*/ 0 h 146432"/>
              <a:gd name="connsiteX4" fmla="*/ 146432 w 146432"/>
              <a:gd name="connsiteY4" fmla="*/ 73216 h 146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432" h="146432">
                <a:moveTo>
                  <a:pt x="146432" y="73216"/>
                </a:moveTo>
                <a:cubicBezTo>
                  <a:pt x="146432" y="113652"/>
                  <a:pt x="113652" y="146432"/>
                  <a:pt x="73216" y="146432"/>
                </a:cubicBezTo>
                <a:cubicBezTo>
                  <a:pt x="32780" y="146432"/>
                  <a:pt x="0" y="113652"/>
                  <a:pt x="0" y="73216"/>
                </a:cubicBezTo>
                <a:cubicBezTo>
                  <a:pt x="0" y="32780"/>
                  <a:pt x="32780" y="0"/>
                  <a:pt x="73216" y="0"/>
                </a:cubicBezTo>
                <a:cubicBezTo>
                  <a:pt x="113652" y="0"/>
                  <a:pt x="146432" y="32780"/>
                  <a:pt x="146432" y="73216"/>
                </a:cubicBezTo>
                <a:close/>
              </a:path>
            </a:pathLst>
          </a:custGeom>
          <a:solidFill>
            <a:srgbClr val="FFFFFF"/>
          </a:solidFill>
          <a:ln w="18289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CC760CDD-EAC1-E9BB-B0B9-D76998BBB28D}"/>
              </a:ext>
            </a:extLst>
          </p:cNvPr>
          <p:cNvSpPr/>
          <p:nvPr/>
        </p:nvSpPr>
        <p:spPr>
          <a:xfrm rot="13736">
            <a:off x="6767792" y="3801631"/>
            <a:ext cx="128128" cy="128128"/>
          </a:xfrm>
          <a:custGeom>
            <a:avLst/>
            <a:gdLst>
              <a:gd name="connsiteX0" fmla="*/ 128128 w 128128"/>
              <a:gd name="connsiteY0" fmla="*/ 64064 h 128128"/>
              <a:gd name="connsiteX1" fmla="*/ 64064 w 128128"/>
              <a:gd name="connsiteY1" fmla="*/ 128128 h 128128"/>
              <a:gd name="connsiteX2" fmla="*/ 0 w 128128"/>
              <a:gd name="connsiteY2" fmla="*/ 64064 h 128128"/>
              <a:gd name="connsiteX3" fmla="*/ 64064 w 128128"/>
              <a:gd name="connsiteY3" fmla="*/ 0 h 128128"/>
              <a:gd name="connsiteX4" fmla="*/ 128128 w 128128"/>
              <a:gd name="connsiteY4" fmla="*/ 64064 h 12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8128" h="128128">
                <a:moveTo>
                  <a:pt x="128128" y="64064"/>
                </a:moveTo>
                <a:cubicBezTo>
                  <a:pt x="128128" y="99446"/>
                  <a:pt x="99446" y="128128"/>
                  <a:pt x="64064" y="128128"/>
                </a:cubicBezTo>
                <a:cubicBezTo>
                  <a:pt x="28683" y="128128"/>
                  <a:pt x="0" y="99446"/>
                  <a:pt x="0" y="64064"/>
                </a:cubicBezTo>
                <a:cubicBezTo>
                  <a:pt x="0" y="28682"/>
                  <a:pt x="28683" y="0"/>
                  <a:pt x="64064" y="0"/>
                </a:cubicBezTo>
                <a:cubicBezTo>
                  <a:pt x="99446" y="0"/>
                  <a:pt x="128128" y="28682"/>
                  <a:pt x="128128" y="64064"/>
                </a:cubicBezTo>
                <a:close/>
              </a:path>
            </a:pathLst>
          </a:custGeom>
          <a:noFill/>
          <a:ln w="1828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B415CCB0-BF79-DD58-7E25-4E89A0834668}"/>
              </a:ext>
            </a:extLst>
          </p:cNvPr>
          <p:cNvSpPr/>
          <p:nvPr/>
        </p:nvSpPr>
        <p:spPr>
          <a:xfrm>
            <a:off x="3646666" y="4062631"/>
            <a:ext cx="4149646" cy="1600682"/>
          </a:xfrm>
          <a:custGeom>
            <a:avLst/>
            <a:gdLst>
              <a:gd name="connsiteX0" fmla="*/ 12940 w 4149646"/>
              <a:gd name="connsiteY0" fmla="*/ 1600682 h 1600682"/>
              <a:gd name="connsiteX1" fmla="*/ 202844 w 4149646"/>
              <a:gd name="connsiteY1" fmla="*/ 504730 h 1600682"/>
              <a:gd name="connsiteX2" fmla="*/ 1001356 w 4149646"/>
              <a:gd name="connsiteY2" fmla="*/ 296518 h 1600682"/>
              <a:gd name="connsiteX3" fmla="*/ 1610753 w 4149646"/>
              <a:gd name="connsiteY3" fmla="*/ 223763 h 1600682"/>
              <a:gd name="connsiteX4" fmla="*/ 2269697 w 4149646"/>
              <a:gd name="connsiteY4" fmla="*/ 123091 h 1600682"/>
              <a:gd name="connsiteX5" fmla="*/ 2498498 w 4149646"/>
              <a:gd name="connsiteY5" fmla="*/ 4115 h 1600682"/>
              <a:gd name="connsiteX6" fmla="*/ 2971327 w 4149646"/>
              <a:gd name="connsiteY6" fmla="*/ 351434 h 1600682"/>
              <a:gd name="connsiteX7" fmla="*/ 3447231 w 4149646"/>
              <a:gd name="connsiteY7" fmla="*/ 504730 h 1600682"/>
              <a:gd name="connsiteX8" fmla="*/ 3881951 w 4149646"/>
              <a:gd name="connsiteY8" fmla="*/ 468579 h 1600682"/>
              <a:gd name="connsiteX9" fmla="*/ 3834690 w 4149646"/>
              <a:gd name="connsiteY9" fmla="*/ 1047444 h 1600682"/>
              <a:gd name="connsiteX10" fmla="*/ 3881951 w 4149646"/>
              <a:gd name="connsiteY10" fmla="*/ 1332986 h 1600682"/>
              <a:gd name="connsiteX11" fmla="*/ 4149647 w 4149646"/>
              <a:gd name="connsiteY11" fmla="*/ 1600682 h 160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9646" h="1600682">
                <a:moveTo>
                  <a:pt x="12940" y="1600682"/>
                </a:moveTo>
                <a:cubicBezTo>
                  <a:pt x="12940" y="1600682"/>
                  <a:pt x="-74004" y="587098"/>
                  <a:pt x="202844" y="504730"/>
                </a:cubicBezTo>
                <a:cubicBezTo>
                  <a:pt x="479692" y="422362"/>
                  <a:pt x="808723" y="425400"/>
                  <a:pt x="1001356" y="296518"/>
                </a:cubicBezTo>
                <a:cubicBezTo>
                  <a:pt x="1319388" y="83734"/>
                  <a:pt x="1246961" y="107075"/>
                  <a:pt x="1610753" y="223763"/>
                </a:cubicBezTo>
                <a:cubicBezTo>
                  <a:pt x="1870798" y="307171"/>
                  <a:pt x="2038738" y="271568"/>
                  <a:pt x="2269697" y="123091"/>
                </a:cubicBezTo>
                <a:cubicBezTo>
                  <a:pt x="2397825" y="40723"/>
                  <a:pt x="2260545" y="113939"/>
                  <a:pt x="2498498" y="4115"/>
                </a:cubicBezTo>
                <a:cubicBezTo>
                  <a:pt x="2595930" y="-40856"/>
                  <a:pt x="2879184" y="296401"/>
                  <a:pt x="2971327" y="351434"/>
                </a:cubicBezTo>
                <a:cubicBezTo>
                  <a:pt x="3090467" y="422600"/>
                  <a:pt x="3335009" y="423057"/>
                  <a:pt x="3447231" y="504730"/>
                </a:cubicBezTo>
                <a:cubicBezTo>
                  <a:pt x="3548342" y="578312"/>
                  <a:pt x="3797752" y="376126"/>
                  <a:pt x="3881951" y="468579"/>
                </a:cubicBezTo>
                <a:cubicBezTo>
                  <a:pt x="4003233" y="601759"/>
                  <a:pt x="3834690" y="809510"/>
                  <a:pt x="3834690" y="1047444"/>
                </a:cubicBezTo>
                <a:cubicBezTo>
                  <a:pt x="3834690" y="1285396"/>
                  <a:pt x="3834800" y="1226713"/>
                  <a:pt x="3881951" y="1332986"/>
                </a:cubicBezTo>
                <a:cubicBezTo>
                  <a:pt x="3941915" y="1468125"/>
                  <a:pt x="4052562" y="1489174"/>
                  <a:pt x="4149647" y="1600682"/>
                </a:cubicBezTo>
              </a:path>
            </a:pathLst>
          </a:custGeom>
          <a:noFill/>
          <a:ln w="3657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F99ED416-D7C2-E464-5EE6-09433D05DDF5}"/>
              </a:ext>
            </a:extLst>
          </p:cNvPr>
          <p:cNvSpPr/>
          <p:nvPr/>
        </p:nvSpPr>
        <p:spPr>
          <a:xfrm>
            <a:off x="3230251" y="2552089"/>
            <a:ext cx="2004653" cy="1966200"/>
          </a:xfrm>
          <a:custGeom>
            <a:avLst/>
            <a:gdLst>
              <a:gd name="connsiteX0" fmla="*/ 0 w 2004653"/>
              <a:gd name="connsiteY0" fmla="*/ 1718289 h 1966200"/>
              <a:gd name="connsiteX1" fmla="*/ 391248 w 2004653"/>
              <a:gd name="connsiteY1" fmla="*/ 1944801 h 1966200"/>
              <a:gd name="connsiteX2" fmla="*/ 798512 w 2004653"/>
              <a:gd name="connsiteY2" fmla="*/ 1944801 h 1966200"/>
              <a:gd name="connsiteX3" fmla="*/ 1301872 w 2004653"/>
              <a:gd name="connsiteY3" fmla="*/ 1830401 h 1966200"/>
              <a:gd name="connsiteX4" fmla="*/ 1635920 w 2004653"/>
              <a:gd name="connsiteY4" fmla="*/ 1622193 h 1966200"/>
              <a:gd name="connsiteX5" fmla="*/ 1926496 w 2004653"/>
              <a:gd name="connsiteY5" fmla="*/ 1047904 h 1966200"/>
              <a:gd name="connsiteX6" fmla="*/ 1926496 w 2004653"/>
              <a:gd name="connsiteY6" fmla="*/ 388960 h 1966200"/>
              <a:gd name="connsiteX7" fmla="*/ 1635920 w 2004653"/>
              <a:gd name="connsiteY7" fmla="*/ 0 h 196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04653" h="1966200">
                <a:moveTo>
                  <a:pt x="0" y="1718289"/>
                </a:moveTo>
                <a:cubicBezTo>
                  <a:pt x="0" y="1718289"/>
                  <a:pt x="220115" y="1901402"/>
                  <a:pt x="391248" y="1944801"/>
                </a:cubicBezTo>
                <a:cubicBezTo>
                  <a:pt x="545414" y="1983898"/>
                  <a:pt x="640237" y="1960451"/>
                  <a:pt x="798512" y="1944801"/>
                </a:cubicBezTo>
                <a:cubicBezTo>
                  <a:pt x="999122" y="1924977"/>
                  <a:pt x="1117243" y="1911323"/>
                  <a:pt x="1301872" y="1830401"/>
                </a:cubicBezTo>
                <a:cubicBezTo>
                  <a:pt x="1442659" y="1768687"/>
                  <a:pt x="1531300" y="1734815"/>
                  <a:pt x="1635920" y="1622193"/>
                </a:cubicBezTo>
                <a:cubicBezTo>
                  <a:pt x="1768555" y="1479412"/>
                  <a:pt x="1871584" y="1212640"/>
                  <a:pt x="1926496" y="1047904"/>
                </a:cubicBezTo>
                <a:cubicBezTo>
                  <a:pt x="1993123" y="848021"/>
                  <a:pt x="2062642" y="602183"/>
                  <a:pt x="1926496" y="388960"/>
                </a:cubicBezTo>
                <a:cubicBezTo>
                  <a:pt x="1805232" y="199056"/>
                  <a:pt x="1635920" y="0"/>
                  <a:pt x="1635920" y="0"/>
                </a:cubicBezTo>
              </a:path>
            </a:pathLst>
          </a:custGeom>
          <a:noFill/>
          <a:ln w="3657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96D616D8-3C61-AB7C-966C-7A7C5EE68C3B}"/>
              </a:ext>
            </a:extLst>
          </p:cNvPr>
          <p:cNvSpPr/>
          <p:nvPr/>
        </p:nvSpPr>
        <p:spPr>
          <a:xfrm>
            <a:off x="6168047" y="2620730"/>
            <a:ext cx="2282322" cy="1900117"/>
          </a:xfrm>
          <a:custGeom>
            <a:avLst/>
            <a:gdLst>
              <a:gd name="connsiteX0" fmla="*/ 2282322 w 2282322"/>
              <a:gd name="connsiteY0" fmla="*/ 1587873 h 1900117"/>
              <a:gd name="connsiteX1" fmla="*/ 1950562 w 2282322"/>
              <a:gd name="connsiteY1" fmla="*/ 1709137 h 1900117"/>
              <a:gd name="connsiteX2" fmla="*/ 1352204 w 2282322"/>
              <a:gd name="connsiteY2" fmla="*/ 1832689 h 1900117"/>
              <a:gd name="connsiteX3" fmla="*/ 902658 w 2282322"/>
              <a:gd name="connsiteY3" fmla="*/ 1892177 h 1900117"/>
              <a:gd name="connsiteX4" fmla="*/ 486242 w 2282322"/>
              <a:gd name="connsiteY4" fmla="*/ 1773201 h 1900117"/>
              <a:gd name="connsiteX5" fmla="*/ 177362 w 2282322"/>
              <a:gd name="connsiteY5" fmla="*/ 1535249 h 1900117"/>
              <a:gd name="connsiteX6" fmla="*/ 21778 w 2282322"/>
              <a:gd name="connsiteY6" fmla="*/ 1192048 h 1900117"/>
              <a:gd name="connsiteX7" fmla="*/ 21778 w 2282322"/>
              <a:gd name="connsiteY7" fmla="*/ 677248 h 1900117"/>
              <a:gd name="connsiteX8" fmla="*/ 138466 w 2282322"/>
              <a:gd name="connsiteY8" fmla="*/ 221936 h 1900117"/>
              <a:gd name="connsiteX9" fmla="*/ 229986 w 2282322"/>
              <a:gd name="connsiteY9" fmla="*/ 0 h 190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82322" h="1900117">
                <a:moveTo>
                  <a:pt x="2282322" y="1587873"/>
                </a:moveTo>
                <a:cubicBezTo>
                  <a:pt x="2282322" y="1587873"/>
                  <a:pt x="2080099" y="1661727"/>
                  <a:pt x="1950562" y="1709137"/>
                </a:cubicBezTo>
                <a:cubicBezTo>
                  <a:pt x="1719071" y="1793848"/>
                  <a:pt x="1597386" y="1807246"/>
                  <a:pt x="1352204" y="1832689"/>
                </a:cubicBezTo>
                <a:cubicBezTo>
                  <a:pt x="1174838" y="1851084"/>
                  <a:pt x="1078102" y="1924007"/>
                  <a:pt x="902658" y="1892177"/>
                </a:cubicBezTo>
                <a:cubicBezTo>
                  <a:pt x="736238" y="1861993"/>
                  <a:pt x="636463" y="1850901"/>
                  <a:pt x="486242" y="1773201"/>
                </a:cubicBezTo>
                <a:cubicBezTo>
                  <a:pt x="350993" y="1703239"/>
                  <a:pt x="271408" y="1655001"/>
                  <a:pt x="177362" y="1535249"/>
                </a:cubicBezTo>
                <a:cubicBezTo>
                  <a:pt x="86464" y="1419516"/>
                  <a:pt x="57653" y="1334767"/>
                  <a:pt x="21778" y="1192048"/>
                </a:cubicBezTo>
                <a:cubicBezTo>
                  <a:pt x="-27222" y="997071"/>
                  <a:pt x="21778" y="677248"/>
                  <a:pt x="21778" y="677248"/>
                </a:cubicBezTo>
                <a:cubicBezTo>
                  <a:pt x="21778" y="677248"/>
                  <a:pt x="76598" y="394755"/>
                  <a:pt x="138466" y="221936"/>
                </a:cubicBezTo>
                <a:cubicBezTo>
                  <a:pt x="170058" y="133669"/>
                  <a:pt x="229986" y="0"/>
                  <a:pt x="229986" y="0"/>
                </a:cubicBezTo>
              </a:path>
            </a:pathLst>
          </a:custGeom>
          <a:noFill/>
          <a:ln w="36579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60E029F-C7AE-02CF-7BDB-B99D07BA717D}"/>
              </a:ext>
            </a:extLst>
          </p:cNvPr>
          <p:cNvSpPr txBox="1"/>
          <p:nvPr/>
        </p:nvSpPr>
        <p:spPr>
          <a:xfrm>
            <a:off x="861034" y="1721040"/>
            <a:ext cx="8571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adugi" panose="020B0502040204020203" pitchFamily="34" charset="0"/>
                <a:ea typeface="Gadugi" panose="020B0502040204020203" pitchFamily="34" charset="0"/>
              </a:rPr>
              <a:t>Uncertainty-based AL selects the most uncertain instances for the model.</a:t>
            </a:r>
            <a:endParaRPr lang="en-SG" sz="20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937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302" grpId="0" animBg="1"/>
      <p:bldP spid="30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701B-1E77-99DC-9F73-2E99848A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r>
              <a:rPr lang="en-SG" dirty="0"/>
              <a:t>-Diversity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10C2-148D-8BBD-49D1-34E9C975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4</a:t>
            </a:fld>
            <a:endParaRPr lang="en-S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D22C622-F0F6-CAB7-FF2B-38BAAA1E65B6}"/>
              </a:ext>
            </a:extLst>
          </p:cNvPr>
          <p:cNvSpPr/>
          <p:nvPr/>
        </p:nvSpPr>
        <p:spPr>
          <a:xfrm rot="13546">
            <a:off x="6961398" y="2581995"/>
            <a:ext cx="154169" cy="144760"/>
          </a:xfrm>
          <a:custGeom>
            <a:avLst/>
            <a:gdLst>
              <a:gd name="connsiteX0" fmla="*/ 76396 w 76199"/>
              <a:gd name="connsiteY0" fmla="*/ 38135 h 76200"/>
              <a:gd name="connsiteX1" fmla="*/ 38296 w 76199"/>
              <a:gd name="connsiteY1" fmla="*/ 76235 h 76200"/>
              <a:gd name="connsiteX2" fmla="*/ 196 w 76199"/>
              <a:gd name="connsiteY2" fmla="*/ 38135 h 76200"/>
              <a:gd name="connsiteX3" fmla="*/ 38296 w 76199"/>
              <a:gd name="connsiteY3" fmla="*/ 35 h 76200"/>
              <a:gd name="connsiteX4" fmla="*/ 76396 w 76199"/>
              <a:gd name="connsiteY4" fmla="*/ 3813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200">
                <a:moveTo>
                  <a:pt x="76396" y="38135"/>
                </a:moveTo>
                <a:cubicBezTo>
                  <a:pt x="76396" y="59177"/>
                  <a:pt x="59338" y="76235"/>
                  <a:pt x="38296" y="76235"/>
                </a:cubicBezTo>
                <a:cubicBezTo>
                  <a:pt x="17254" y="76235"/>
                  <a:pt x="196" y="59177"/>
                  <a:pt x="196" y="38135"/>
                </a:cubicBezTo>
                <a:cubicBezTo>
                  <a:pt x="196" y="17093"/>
                  <a:pt x="17254" y="35"/>
                  <a:pt x="38296" y="35"/>
                </a:cubicBezTo>
                <a:cubicBezTo>
                  <a:pt x="59338" y="35"/>
                  <a:pt x="76396" y="17093"/>
                  <a:pt x="76396" y="3813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7B1D1D9-B638-AC8A-2D22-2B066C0DAC00}"/>
              </a:ext>
            </a:extLst>
          </p:cNvPr>
          <p:cNvSpPr/>
          <p:nvPr/>
        </p:nvSpPr>
        <p:spPr>
          <a:xfrm rot="13546">
            <a:off x="6971033" y="2591044"/>
            <a:ext cx="134898" cy="126665"/>
          </a:xfrm>
          <a:custGeom>
            <a:avLst/>
            <a:gdLst>
              <a:gd name="connsiteX0" fmla="*/ 66871 w 66674"/>
              <a:gd name="connsiteY0" fmla="*/ 33372 h 66675"/>
              <a:gd name="connsiteX1" fmla="*/ 33534 w 66674"/>
              <a:gd name="connsiteY1" fmla="*/ 66710 h 66675"/>
              <a:gd name="connsiteX2" fmla="*/ 196 w 66674"/>
              <a:gd name="connsiteY2" fmla="*/ 33372 h 66675"/>
              <a:gd name="connsiteX3" fmla="*/ 33534 w 66674"/>
              <a:gd name="connsiteY3" fmla="*/ 35 h 66675"/>
              <a:gd name="connsiteX4" fmla="*/ 66871 w 66674"/>
              <a:gd name="connsiteY4" fmla="*/ 33372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5">
                <a:moveTo>
                  <a:pt x="66871" y="33372"/>
                </a:moveTo>
                <a:cubicBezTo>
                  <a:pt x="66871" y="51784"/>
                  <a:pt x="51946" y="66710"/>
                  <a:pt x="33534" y="66710"/>
                </a:cubicBezTo>
                <a:cubicBezTo>
                  <a:pt x="15122" y="66710"/>
                  <a:pt x="196" y="51784"/>
                  <a:pt x="196" y="33372"/>
                </a:cubicBezTo>
                <a:cubicBezTo>
                  <a:pt x="196" y="14960"/>
                  <a:pt x="15122" y="35"/>
                  <a:pt x="33534" y="35"/>
                </a:cubicBezTo>
                <a:cubicBezTo>
                  <a:pt x="51946" y="35"/>
                  <a:pt x="66871" y="14960"/>
                  <a:pt x="66871" y="33372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EBAF6F-FBF5-1C95-3609-233DDACCBA9A}"/>
              </a:ext>
            </a:extLst>
          </p:cNvPr>
          <p:cNvSpPr/>
          <p:nvPr/>
        </p:nvSpPr>
        <p:spPr>
          <a:xfrm rot="13546">
            <a:off x="7838247" y="2536759"/>
            <a:ext cx="154169" cy="144760"/>
          </a:xfrm>
          <a:custGeom>
            <a:avLst/>
            <a:gdLst>
              <a:gd name="connsiteX0" fmla="*/ 76442 w 76199"/>
              <a:gd name="connsiteY0" fmla="*/ 38132 h 76200"/>
              <a:gd name="connsiteX1" fmla="*/ 38342 w 76199"/>
              <a:gd name="connsiteY1" fmla="*/ 76232 h 76200"/>
              <a:gd name="connsiteX2" fmla="*/ 242 w 76199"/>
              <a:gd name="connsiteY2" fmla="*/ 38132 h 76200"/>
              <a:gd name="connsiteX3" fmla="*/ 38342 w 76199"/>
              <a:gd name="connsiteY3" fmla="*/ 32 h 76200"/>
              <a:gd name="connsiteX4" fmla="*/ 76442 w 76199"/>
              <a:gd name="connsiteY4" fmla="*/ 38132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200">
                <a:moveTo>
                  <a:pt x="76442" y="38132"/>
                </a:moveTo>
                <a:cubicBezTo>
                  <a:pt x="76442" y="59174"/>
                  <a:pt x="59384" y="76232"/>
                  <a:pt x="38342" y="76232"/>
                </a:cubicBezTo>
                <a:cubicBezTo>
                  <a:pt x="17300" y="76232"/>
                  <a:pt x="242" y="59174"/>
                  <a:pt x="242" y="38132"/>
                </a:cubicBezTo>
                <a:cubicBezTo>
                  <a:pt x="242" y="17090"/>
                  <a:pt x="17300" y="32"/>
                  <a:pt x="38342" y="32"/>
                </a:cubicBezTo>
                <a:cubicBezTo>
                  <a:pt x="59384" y="32"/>
                  <a:pt x="76442" y="17090"/>
                  <a:pt x="76442" y="38132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CB72C9-789E-042D-4805-D406FE176DAA}"/>
              </a:ext>
            </a:extLst>
          </p:cNvPr>
          <p:cNvSpPr/>
          <p:nvPr/>
        </p:nvSpPr>
        <p:spPr>
          <a:xfrm rot="13546">
            <a:off x="7847883" y="2545805"/>
            <a:ext cx="134898" cy="126665"/>
          </a:xfrm>
          <a:custGeom>
            <a:avLst/>
            <a:gdLst>
              <a:gd name="connsiteX0" fmla="*/ 66917 w 66674"/>
              <a:gd name="connsiteY0" fmla="*/ 33370 h 66675"/>
              <a:gd name="connsiteX1" fmla="*/ 33579 w 66674"/>
              <a:gd name="connsiteY1" fmla="*/ 66707 h 66675"/>
              <a:gd name="connsiteX2" fmla="*/ 242 w 66674"/>
              <a:gd name="connsiteY2" fmla="*/ 33370 h 66675"/>
              <a:gd name="connsiteX3" fmla="*/ 33579 w 66674"/>
              <a:gd name="connsiteY3" fmla="*/ 32 h 66675"/>
              <a:gd name="connsiteX4" fmla="*/ 66917 w 66674"/>
              <a:gd name="connsiteY4" fmla="*/ 33370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5">
                <a:moveTo>
                  <a:pt x="66917" y="33370"/>
                </a:moveTo>
                <a:cubicBezTo>
                  <a:pt x="66917" y="51782"/>
                  <a:pt x="51991" y="66707"/>
                  <a:pt x="33579" y="66707"/>
                </a:cubicBezTo>
                <a:cubicBezTo>
                  <a:pt x="15167" y="66707"/>
                  <a:pt x="242" y="51782"/>
                  <a:pt x="242" y="33370"/>
                </a:cubicBezTo>
                <a:cubicBezTo>
                  <a:pt x="242" y="14958"/>
                  <a:pt x="15167" y="32"/>
                  <a:pt x="33579" y="32"/>
                </a:cubicBezTo>
                <a:cubicBezTo>
                  <a:pt x="51991" y="32"/>
                  <a:pt x="66917" y="14958"/>
                  <a:pt x="66917" y="33370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EA9211-D2C4-9CEA-B87B-689EE80F1303}"/>
              </a:ext>
            </a:extLst>
          </p:cNvPr>
          <p:cNvSpPr/>
          <p:nvPr/>
        </p:nvSpPr>
        <p:spPr>
          <a:xfrm rot="13546">
            <a:off x="6474793" y="2554854"/>
            <a:ext cx="154169" cy="144760"/>
          </a:xfrm>
          <a:custGeom>
            <a:avLst/>
            <a:gdLst>
              <a:gd name="connsiteX0" fmla="*/ 76371 w 76199"/>
              <a:gd name="connsiteY0" fmla="*/ 38133 h 76200"/>
              <a:gd name="connsiteX1" fmla="*/ 38271 w 76199"/>
              <a:gd name="connsiteY1" fmla="*/ 76233 h 76200"/>
              <a:gd name="connsiteX2" fmla="*/ 171 w 76199"/>
              <a:gd name="connsiteY2" fmla="*/ 38133 h 76200"/>
              <a:gd name="connsiteX3" fmla="*/ 38271 w 76199"/>
              <a:gd name="connsiteY3" fmla="*/ 33 h 76200"/>
              <a:gd name="connsiteX4" fmla="*/ 76371 w 76199"/>
              <a:gd name="connsiteY4" fmla="*/ 38133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200">
                <a:moveTo>
                  <a:pt x="76371" y="38133"/>
                </a:moveTo>
                <a:cubicBezTo>
                  <a:pt x="76371" y="59175"/>
                  <a:pt x="59313" y="76233"/>
                  <a:pt x="38271" y="76233"/>
                </a:cubicBezTo>
                <a:cubicBezTo>
                  <a:pt x="17229" y="76233"/>
                  <a:pt x="171" y="59175"/>
                  <a:pt x="171" y="38133"/>
                </a:cubicBezTo>
                <a:cubicBezTo>
                  <a:pt x="171" y="17091"/>
                  <a:pt x="17229" y="33"/>
                  <a:pt x="38271" y="33"/>
                </a:cubicBezTo>
                <a:cubicBezTo>
                  <a:pt x="59313" y="33"/>
                  <a:pt x="76371" y="17091"/>
                  <a:pt x="76371" y="38133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A50F6E9-2E29-1E55-8F44-A0537D791377}"/>
              </a:ext>
            </a:extLst>
          </p:cNvPr>
          <p:cNvSpPr/>
          <p:nvPr/>
        </p:nvSpPr>
        <p:spPr>
          <a:xfrm rot="13546">
            <a:off x="6484430" y="2563900"/>
            <a:ext cx="134898" cy="126665"/>
          </a:xfrm>
          <a:custGeom>
            <a:avLst/>
            <a:gdLst>
              <a:gd name="connsiteX0" fmla="*/ 66846 w 66674"/>
              <a:gd name="connsiteY0" fmla="*/ 33371 h 66675"/>
              <a:gd name="connsiteX1" fmla="*/ 33508 w 66674"/>
              <a:gd name="connsiteY1" fmla="*/ 66708 h 66675"/>
              <a:gd name="connsiteX2" fmla="*/ 171 w 66674"/>
              <a:gd name="connsiteY2" fmla="*/ 33371 h 66675"/>
              <a:gd name="connsiteX3" fmla="*/ 33508 w 66674"/>
              <a:gd name="connsiteY3" fmla="*/ 33 h 66675"/>
              <a:gd name="connsiteX4" fmla="*/ 66846 w 66674"/>
              <a:gd name="connsiteY4" fmla="*/ 33371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5">
                <a:moveTo>
                  <a:pt x="66846" y="33371"/>
                </a:moveTo>
                <a:cubicBezTo>
                  <a:pt x="66846" y="51783"/>
                  <a:pt x="51920" y="66708"/>
                  <a:pt x="33508" y="66708"/>
                </a:cubicBezTo>
                <a:cubicBezTo>
                  <a:pt x="15097" y="66708"/>
                  <a:pt x="171" y="51783"/>
                  <a:pt x="171" y="33371"/>
                </a:cubicBezTo>
                <a:cubicBezTo>
                  <a:pt x="171" y="14959"/>
                  <a:pt x="15097" y="33"/>
                  <a:pt x="33508" y="33"/>
                </a:cubicBezTo>
                <a:cubicBezTo>
                  <a:pt x="51920" y="33"/>
                  <a:pt x="66846" y="14959"/>
                  <a:pt x="66846" y="33371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43220A-2B99-15B9-0F37-609AF19F80A9}"/>
              </a:ext>
            </a:extLst>
          </p:cNvPr>
          <p:cNvSpPr/>
          <p:nvPr/>
        </p:nvSpPr>
        <p:spPr>
          <a:xfrm rot="13546">
            <a:off x="6840950" y="2771994"/>
            <a:ext cx="154169" cy="144760"/>
          </a:xfrm>
          <a:custGeom>
            <a:avLst/>
            <a:gdLst>
              <a:gd name="connsiteX0" fmla="*/ 76390 w 76199"/>
              <a:gd name="connsiteY0" fmla="*/ 38145 h 76200"/>
              <a:gd name="connsiteX1" fmla="*/ 38290 w 76199"/>
              <a:gd name="connsiteY1" fmla="*/ 76245 h 76200"/>
              <a:gd name="connsiteX2" fmla="*/ 190 w 76199"/>
              <a:gd name="connsiteY2" fmla="*/ 38145 h 76200"/>
              <a:gd name="connsiteX3" fmla="*/ 38290 w 76199"/>
              <a:gd name="connsiteY3" fmla="*/ 45 h 76200"/>
              <a:gd name="connsiteX4" fmla="*/ 76390 w 76199"/>
              <a:gd name="connsiteY4" fmla="*/ 38145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200">
                <a:moveTo>
                  <a:pt x="76390" y="38145"/>
                </a:moveTo>
                <a:cubicBezTo>
                  <a:pt x="76390" y="59187"/>
                  <a:pt x="59332" y="76245"/>
                  <a:pt x="38290" y="76245"/>
                </a:cubicBezTo>
                <a:cubicBezTo>
                  <a:pt x="17248" y="76245"/>
                  <a:pt x="190" y="59187"/>
                  <a:pt x="190" y="38145"/>
                </a:cubicBezTo>
                <a:cubicBezTo>
                  <a:pt x="190" y="17103"/>
                  <a:pt x="17248" y="45"/>
                  <a:pt x="38290" y="45"/>
                </a:cubicBezTo>
                <a:cubicBezTo>
                  <a:pt x="59332" y="45"/>
                  <a:pt x="76390" y="17103"/>
                  <a:pt x="76390" y="38145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9C61EB2-C2DC-5BF4-445B-7872E4D034F0}"/>
              </a:ext>
            </a:extLst>
          </p:cNvPr>
          <p:cNvSpPr/>
          <p:nvPr/>
        </p:nvSpPr>
        <p:spPr>
          <a:xfrm rot="13546">
            <a:off x="6850587" y="2781041"/>
            <a:ext cx="134898" cy="126665"/>
          </a:xfrm>
          <a:custGeom>
            <a:avLst/>
            <a:gdLst>
              <a:gd name="connsiteX0" fmla="*/ 66865 w 66674"/>
              <a:gd name="connsiteY0" fmla="*/ 33383 h 66675"/>
              <a:gd name="connsiteX1" fmla="*/ 33527 w 66674"/>
              <a:gd name="connsiteY1" fmla="*/ 66720 h 66675"/>
              <a:gd name="connsiteX2" fmla="*/ 190 w 66674"/>
              <a:gd name="connsiteY2" fmla="*/ 33383 h 66675"/>
              <a:gd name="connsiteX3" fmla="*/ 33527 w 66674"/>
              <a:gd name="connsiteY3" fmla="*/ 45 h 66675"/>
              <a:gd name="connsiteX4" fmla="*/ 66865 w 66674"/>
              <a:gd name="connsiteY4" fmla="*/ 33383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5">
                <a:moveTo>
                  <a:pt x="66865" y="33383"/>
                </a:moveTo>
                <a:cubicBezTo>
                  <a:pt x="66865" y="51795"/>
                  <a:pt x="51939" y="66720"/>
                  <a:pt x="33527" y="66720"/>
                </a:cubicBezTo>
                <a:cubicBezTo>
                  <a:pt x="15116" y="66720"/>
                  <a:pt x="190" y="51795"/>
                  <a:pt x="190" y="33383"/>
                </a:cubicBezTo>
                <a:cubicBezTo>
                  <a:pt x="190" y="14971"/>
                  <a:pt x="15116" y="45"/>
                  <a:pt x="33527" y="45"/>
                </a:cubicBezTo>
                <a:cubicBezTo>
                  <a:pt x="51939" y="45"/>
                  <a:pt x="66865" y="14971"/>
                  <a:pt x="66865" y="33383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D6F13EF-4C03-D3A7-6DEE-49608F05A2FC}"/>
              </a:ext>
            </a:extLst>
          </p:cNvPr>
          <p:cNvSpPr/>
          <p:nvPr/>
        </p:nvSpPr>
        <p:spPr>
          <a:xfrm>
            <a:off x="4518634" y="3585986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FACFAA-ACC7-C553-DDAE-AC3F8EAA8C56}"/>
              </a:ext>
            </a:extLst>
          </p:cNvPr>
          <p:cNvSpPr/>
          <p:nvPr/>
        </p:nvSpPr>
        <p:spPr>
          <a:xfrm>
            <a:off x="4528271" y="3595032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0DF4804F-1786-45C8-E35D-B23DDAEAE024}"/>
              </a:ext>
            </a:extLst>
          </p:cNvPr>
          <p:cNvSpPr/>
          <p:nvPr/>
        </p:nvSpPr>
        <p:spPr>
          <a:xfrm>
            <a:off x="4297014" y="3662889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2" name="Freeform: Shape 171">
            <a:extLst>
              <a:ext uri="{FF2B5EF4-FFF2-40B4-BE49-F238E27FC236}">
                <a16:creationId xmlns:a16="http://schemas.microsoft.com/office/drawing/2014/main" id="{ECA887DD-C8A2-17D5-7173-1F6D33C69F09}"/>
              </a:ext>
            </a:extLst>
          </p:cNvPr>
          <p:cNvSpPr/>
          <p:nvPr/>
        </p:nvSpPr>
        <p:spPr>
          <a:xfrm>
            <a:off x="4306648" y="3671938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DD1CD831-E15A-FDD8-3A35-81EA48CB99CF}"/>
              </a:ext>
            </a:extLst>
          </p:cNvPr>
          <p:cNvSpPr/>
          <p:nvPr/>
        </p:nvSpPr>
        <p:spPr>
          <a:xfrm>
            <a:off x="4036848" y="3649317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4" name="Freeform: Shape 173">
            <a:extLst>
              <a:ext uri="{FF2B5EF4-FFF2-40B4-BE49-F238E27FC236}">
                <a16:creationId xmlns:a16="http://schemas.microsoft.com/office/drawing/2014/main" id="{2BB60225-DE86-457A-6C6B-2E5C755637D1}"/>
              </a:ext>
            </a:extLst>
          </p:cNvPr>
          <p:cNvSpPr/>
          <p:nvPr/>
        </p:nvSpPr>
        <p:spPr>
          <a:xfrm>
            <a:off x="4046485" y="3658366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CB45DDDC-A187-AD34-39F9-8C445F24D92D}"/>
              </a:ext>
            </a:extLst>
          </p:cNvPr>
          <p:cNvSpPr/>
          <p:nvPr/>
        </p:nvSpPr>
        <p:spPr>
          <a:xfrm>
            <a:off x="6398928" y="3576937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FADCD8C6-14AF-C97C-F30F-EE9B5A2DE062}"/>
              </a:ext>
            </a:extLst>
          </p:cNvPr>
          <p:cNvSpPr/>
          <p:nvPr/>
        </p:nvSpPr>
        <p:spPr>
          <a:xfrm>
            <a:off x="6413784" y="3599143"/>
            <a:ext cx="112159" cy="118029"/>
          </a:xfrm>
          <a:custGeom>
            <a:avLst/>
            <a:gdLst>
              <a:gd name="connsiteX0" fmla="*/ 0 w 55435"/>
              <a:gd name="connsiteY0" fmla="*/ 62130 h 62129"/>
              <a:gd name="connsiteX1" fmla="*/ 27718 w 55435"/>
              <a:gd name="connsiteY1" fmla="*/ 0 h 62129"/>
              <a:gd name="connsiteX2" fmla="*/ 55436 w 55435"/>
              <a:gd name="connsiteY2" fmla="*/ 62130 h 62129"/>
              <a:gd name="connsiteX3" fmla="*/ 0 w 55435"/>
              <a:gd name="connsiteY3" fmla="*/ 62130 h 6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29">
                <a:moveTo>
                  <a:pt x="0" y="62130"/>
                </a:moveTo>
                <a:lnTo>
                  <a:pt x="27718" y="0"/>
                </a:lnTo>
                <a:lnTo>
                  <a:pt x="55436" y="62130"/>
                </a:lnTo>
                <a:lnTo>
                  <a:pt x="0" y="62130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164EAA4B-B461-8B7B-15A0-40D8FC6B16F3}"/>
              </a:ext>
            </a:extLst>
          </p:cNvPr>
          <p:cNvSpPr/>
          <p:nvPr/>
        </p:nvSpPr>
        <p:spPr>
          <a:xfrm>
            <a:off x="6712088" y="3843840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B08DBDC4-E536-063C-F7BF-5244BABC5DD5}"/>
              </a:ext>
            </a:extLst>
          </p:cNvPr>
          <p:cNvSpPr/>
          <p:nvPr/>
        </p:nvSpPr>
        <p:spPr>
          <a:xfrm>
            <a:off x="6726946" y="386604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F0296006-FE9F-2755-0913-710E28D6A519}"/>
              </a:ext>
            </a:extLst>
          </p:cNvPr>
          <p:cNvSpPr/>
          <p:nvPr/>
        </p:nvSpPr>
        <p:spPr>
          <a:xfrm>
            <a:off x="6553099" y="3952410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7E6956F0-F451-4BD9-B43E-CAC414021838}"/>
              </a:ext>
            </a:extLst>
          </p:cNvPr>
          <p:cNvSpPr/>
          <p:nvPr/>
        </p:nvSpPr>
        <p:spPr>
          <a:xfrm>
            <a:off x="6567956" y="397461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87D7F183-8A1C-AA98-8D08-20E3D3B67282}"/>
              </a:ext>
            </a:extLst>
          </p:cNvPr>
          <p:cNvSpPr/>
          <p:nvPr/>
        </p:nvSpPr>
        <p:spPr>
          <a:xfrm>
            <a:off x="7097516" y="3916220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D13E76C4-F968-5B52-E29C-3C74DDC7FCC1}"/>
              </a:ext>
            </a:extLst>
          </p:cNvPr>
          <p:cNvSpPr/>
          <p:nvPr/>
        </p:nvSpPr>
        <p:spPr>
          <a:xfrm>
            <a:off x="7112375" y="393842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BF07E143-5D85-D372-1EBF-56D78F50C351}"/>
              </a:ext>
            </a:extLst>
          </p:cNvPr>
          <p:cNvSpPr/>
          <p:nvPr/>
        </p:nvSpPr>
        <p:spPr>
          <a:xfrm>
            <a:off x="6538645" y="3771459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325631B7-7EB5-85A4-F352-034889E3A4C4}"/>
              </a:ext>
            </a:extLst>
          </p:cNvPr>
          <p:cNvSpPr/>
          <p:nvPr/>
        </p:nvSpPr>
        <p:spPr>
          <a:xfrm>
            <a:off x="6553504" y="379366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8D05B3C7-B959-22B5-D717-D58623B71B7B}"/>
              </a:ext>
            </a:extLst>
          </p:cNvPr>
          <p:cNvSpPr/>
          <p:nvPr/>
        </p:nvSpPr>
        <p:spPr>
          <a:xfrm>
            <a:off x="6904802" y="3875506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74845FAF-7735-51AA-4F52-416AFCC3E921}"/>
              </a:ext>
            </a:extLst>
          </p:cNvPr>
          <p:cNvSpPr/>
          <p:nvPr/>
        </p:nvSpPr>
        <p:spPr>
          <a:xfrm>
            <a:off x="6919661" y="3897709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997BCBC5-2EB6-6ECA-4C86-7BDE04E8A7A9}"/>
              </a:ext>
            </a:extLst>
          </p:cNvPr>
          <p:cNvSpPr/>
          <p:nvPr/>
        </p:nvSpPr>
        <p:spPr>
          <a:xfrm rot="13736">
            <a:off x="6898963" y="3654131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2087A3FD-6BF0-4B03-0AD4-4075233E3BC7}"/>
              </a:ext>
            </a:extLst>
          </p:cNvPr>
          <p:cNvSpPr/>
          <p:nvPr/>
        </p:nvSpPr>
        <p:spPr>
          <a:xfrm rot="13736">
            <a:off x="6908597" y="3663178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1E054C05-426B-BFF4-EEF1-C4139BDBD7A7}"/>
              </a:ext>
            </a:extLst>
          </p:cNvPr>
          <p:cNvSpPr/>
          <p:nvPr/>
        </p:nvSpPr>
        <p:spPr>
          <a:xfrm rot="13736">
            <a:off x="6879691" y="3491276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0BBFB9AC-9E25-8230-C098-6EB323F60D01}"/>
              </a:ext>
            </a:extLst>
          </p:cNvPr>
          <p:cNvSpPr/>
          <p:nvPr/>
        </p:nvSpPr>
        <p:spPr>
          <a:xfrm rot="13736">
            <a:off x="6889326" y="3500323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F2136398-8EF3-AFA7-2236-B267EE9CE1D2}"/>
              </a:ext>
            </a:extLst>
          </p:cNvPr>
          <p:cNvSpPr/>
          <p:nvPr/>
        </p:nvSpPr>
        <p:spPr>
          <a:xfrm rot="13736">
            <a:off x="6474992" y="3364611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F76A80E1-163E-AD6F-8D31-07B908622749}"/>
              </a:ext>
            </a:extLst>
          </p:cNvPr>
          <p:cNvSpPr/>
          <p:nvPr/>
        </p:nvSpPr>
        <p:spPr>
          <a:xfrm rot="13736">
            <a:off x="6484626" y="3373657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2039478A-258D-84C3-9D0D-3E79F50180F5}"/>
              </a:ext>
            </a:extLst>
          </p:cNvPr>
          <p:cNvSpPr/>
          <p:nvPr/>
        </p:nvSpPr>
        <p:spPr>
          <a:xfrm rot="13736">
            <a:off x="6667706" y="3400801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E9FAD1F3-A33A-8BE5-E966-F35F4F9F9D49}"/>
              </a:ext>
            </a:extLst>
          </p:cNvPr>
          <p:cNvSpPr/>
          <p:nvPr/>
        </p:nvSpPr>
        <p:spPr>
          <a:xfrm rot="13736">
            <a:off x="6677340" y="3409847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B999B165-C784-1626-1C88-42C6CEF64E6A}"/>
              </a:ext>
            </a:extLst>
          </p:cNvPr>
          <p:cNvSpPr/>
          <p:nvPr/>
        </p:nvSpPr>
        <p:spPr>
          <a:xfrm rot="13736">
            <a:off x="6807231" y="2265337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B5400F1C-AA00-A2BF-92F1-3BEDE269B8A8}"/>
              </a:ext>
            </a:extLst>
          </p:cNvPr>
          <p:cNvSpPr/>
          <p:nvPr/>
        </p:nvSpPr>
        <p:spPr>
          <a:xfrm rot="13736">
            <a:off x="6816866" y="2274385"/>
            <a:ext cx="134898" cy="126663"/>
          </a:xfrm>
          <a:custGeom>
            <a:avLst/>
            <a:gdLst>
              <a:gd name="connsiteX0" fmla="*/ 66675 w 66674"/>
              <a:gd name="connsiteY0" fmla="*/ 33338 h 66674"/>
              <a:gd name="connsiteX1" fmla="*/ 33337 w 66674"/>
              <a:gd name="connsiteY1" fmla="*/ 66675 h 66674"/>
              <a:gd name="connsiteX2" fmla="*/ 0 w 66674"/>
              <a:gd name="connsiteY2" fmla="*/ 33338 h 66674"/>
              <a:gd name="connsiteX3" fmla="*/ 33337 w 66674"/>
              <a:gd name="connsiteY3" fmla="*/ 0 h 66674"/>
              <a:gd name="connsiteX4" fmla="*/ 66675 w 66674"/>
              <a:gd name="connsiteY4" fmla="*/ 33338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8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3DBF5444-91A7-607A-3196-32794E23EEA5}"/>
              </a:ext>
            </a:extLst>
          </p:cNvPr>
          <p:cNvSpPr/>
          <p:nvPr/>
        </p:nvSpPr>
        <p:spPr>
          <a:xfrm rot="13736">
            <a:off x="7110948" y="3708416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A457B8C7-5D60-5545-0CF3-4D6A0855BDA9}"/>
              </a:ext>
            </a:extLst>
          </p:cNvPr>
          <p:cNvSpPr/>
          <p:nvPr/>
        </p:nvSpPr>
        <p:spPr>
          <a:xfrm rot="13736">
            <a:off x="7120583" y="3717463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FAC8BCD2-043E-68D4-0EE7-620F0AD8A636}"/>
              </a:ext>
            </a:extLst>
          </p:cNvPr>
          <p:cNvSpPr/>
          <p:nvPr/>
        </p:nvSpPr>
        <p:spPr>
          <a:xfrm rot="13736">
            <a:off x="6667706" y="2695093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B23B2867-E728-D9CF-6ACE-0486D66073FD}"/>
              </a:ext>
            </a:extLst>
          </p:cNvPr>
          <p:cNvSpPr/>
          <p:nvPr/>
        </p:nvSpPr>
        <p:spPr>
          <a:xfrm rot="13736">
            <a:off x="6677340" y="2704139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E4FF12D5-514E-26BB-ECC3-5FC8C0134894}"/>
              </a:ext>
            </a:extLst>
          </p:cNvPr>
          <p:cNvSpPr/>
          <p:nvPr/>
        </p:nvSpPr>
        <p:spPr>
          <a:xfrm rot="13736">
            <a:off x="7303470" y="3681273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61566AB3-5582-1542-4275-73568E10593F}"/>
              </a:ext>
            </a:extLst>
          </p:cNvPr>
          <p:cNvSpPr/>
          <p:nvPr/>
        </p:nvSpPr>
        <p:spPr>
          <a:xfrm rot="13736">
            <a:off x="7313105" y="3690321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7 w 66674"/>
              <a:gd name="connsiteY1" fmla="*/ 66675 h 66674"/>
              <a:gd name="connsiteX2" fmla="*/ 0 w 66674"/>
              <a:gd name="connsiteY2" fmla="*/ 33337 h 66674"/>
              <a:gd name="connsiteX3" fmla="*/ 33337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7F082C55-C1B2-2991-76DC-4C43731DBD68}"/>
              </a:ext>
            </a:extLst>
          </p:cNvPr>
          <p:cNvSpPr/>
          <p:nvPr/>
        </p:nvSpPr>
        <p:spPr>
          <a:xfrm rot="13736">
            <a:off x="7515648" y="3636036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933AB36B-2183-195D-A560-6E16FEF0D94D}"/>
              </a:ext>
            </a:extLst>
          </p:cNvPr>
          <p:cNvSpPr/>
          <p:nvPr/>
        </p:nvSpPr>
        <p:spPr>
          <a:xfrm rot="13736">
            <a:off x="7525283" y="3645083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7CA2A87A-AFB1-7786-7636-91947987FD10}"/>
              </a:ext>
            </a:extLst>
          </p:cNvPr>
          <p:cNvSpPr/>
          <p:nvPr/>
        </p:nvSpPr>
        <p:spPr>
          <a:xfrm>
            <a:off x="4138023" y="2690281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0A22740F-1E5C-48D3-7A19-ABC6BA0C036C}"/>
              </a:ext>
            </a:extLst>
          </p:cNvPr>
          <p:cNvSpPr/>
          <p:nvPr/>
        </p:nvSpPr>
        <p:spPr>
          <a:xfrm>
            <a:off x="4147660" y="2699329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B18AA8EB-9D62-E00B-0CBA-25F49CA80171}"/>
              </a:ext>
            </a:extLst>
          </p:cNvPr>
          <p:cNvSpPr/>
          <p:nvPr/>
        </p:nvSpPr>
        <p:spPr>
          <a:xfrm>
            <a:off x="4865519" y="2464094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FD0C7BDE-82D0-A423-A70C-6B75BC594B42}"/>
              </a:ext>
            </a:extLst>
          </p:cNvPr>
          <p:cNvSpPr/>
          <p:nvPr/>
        </p:nvSpPr>
        <p:spPr>
          <a:xfrm>
            <a:off x="4875156" y="2473140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963D4670-617E-D4CC-0D5E-8300308F22B3}"/>
              </a:ext>
            </a:extLst>
          </p:cNvPr>
          <p:cNvSpPr/>
          <p:nvPr/>
        </p:nvSpPr>
        <p:spPr>
          <a:xfrm>
            <a:off x="3926037" y="2871231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22B1BF92-DA3A-D143-F29B-D1C01EF80C1F}"/>
              </a:ext>
            </a:extLst>
          </p:cNvPr>
          <p:cNvSpPr/>
          <p:nvPr/>
        </p:nvSpPr>
        <p:spPr>
          <a:xfrm>
            <a:off x="3935674" y="2880279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E8FF8293-E487-166D-A25B-902A6A27A061}"/>
              </a:ext>
            </a:extLst>
          </p:cNvPr>
          <p:cNvSpPr/>
          <p:nvPr/>
        </p:nvSpPr>
        <p:spPr>
          <a:xfrm>
            <a:off x="3564700" y="2794327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749391A8-9000-2796-2476-6947962C7BB0}"/>
              </a:ext>
            </a:extLst>
          </p:cNvPr>
          <p:cNvSpPr/>
          <p:nvPr/>
        </p:nvSpPr>
        <p:spPr>
          <a:xfrm>
            <a:off x="3574334" y="2803376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FE73FCFC-0235-D56F-8463-48288258BC94}"/>
              </a:ext>
            </a:extLst>
          </p:cNvPr>
          <p:cNvSpPr/>
          <p:nvPr/>
        </p:nvSpPr>
        <p:spPr>
          <a:xfrm>
            <a:off x="4200656" y="2464094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83601DF-778B-3E0C-44DC-D0D6FBD3048F}"/>
              </a:ext>
            </a:extLst>
          </p:cNvPr>
          <p:cNvSpPr/>
          <p:nvPr/>
        </p:nvSpPr>
        <p:spPr>
          <a:xfrm>
            <a:off x="4210291" y="2473140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BC43489F-FDF3-7FD3-2B5E-1559A100C700}"/>
              </a:ext>
            </a:extLst>
          </p:cNvPr>
          <p:cNvSpPr/>
          <p:nvPr/>
        </p:nvSpPr>
        <p:spPr>
          <a:xfrm>
            <a:off x="3738142" y="2464094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86AC789A-B3A6-E62B-1A0E-DF81FAF601A9}"/>
              </a:ext>
            </a:extLst>
          </p:cNvPr>
          <p:cNvSpPr/>
          <p:nvPr/>
        </p:nvSpPr>
        <p:spPr>
          <a:xfrm>
            <a:off x="3747777" y="2473140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30DC0EC3-169A-06DD-BB49-7FA8A59059AB}"/>
              </a:ext>
            </a:extLst>
          </p:cNvPr>
          <p:cNvSpPr/>
          <p:nvPr/>
        </p:nvSpPr>
        <p:spPr>
          <a:xfrm>
            <a:off x="4643899" y="2984326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91FE8133-E2F0-8216-D636-A9179517F374}"/>
              </a:ext>
            </a:extLst>
          </p:cNvPr>
          <p:cNvSpPr/>
          <p:nvPr/>
        </p:nvSpPr>
        <p:spPr>
          <a:xfrm>
            <a:off x="4653534" y="2993373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416B5C19-6E94-3265-41C0-93499101379D}"/>
              </a:ext>
            </a:extLst>
          </p:cNvPr>
          <p:cNvSpPr/>
          <p:nvPr/>
        </p:nvSpPr>
        <p:spPr>
          <a:xfrm>
            <a:off x="4359645" y="2613377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08646E5F-707B-F709-21E5-34EC670C1550}"/>
              </a:ext>
            </a:extLst>
          </p:cNvPr>
          <p:cNvSpPr/>
          <p:nvPr/>
        </p:nvSpPr>
        <p:spPr>
          <a:xfrm>
            <a:off x="4369280" y="2622426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26A159E1-280C-7776-6A62-966C983E43E4}"/>
              </a:ext>
            </a:extLst>
          </p:cNvPr>
          <p:cNvSpPr/>
          <p:nvPr/>
        </p:nvSpPr>
        <p:spPr>
          <a:xfrm>
            <a:off x="4200656" y="3120038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CB9610B6-6514-F03A-2553-9487B871BC94}"/>
              </a:ext>
            </a:extLst>
          </p:cNvPr>
          <p:cNvSpPr/>
          <p:nvPr/>
        </p:nvSpPr>
        <p:spPr>
          <a:xfrm>
            <a:off x="4210291" y="3129087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088B6A4B-33EB-5FAD-8936-CEAAE5117656}"/>
              </a:ext>
            </a:extLst>
          </p:cNvPr>
          <p:cNvSpPr/>
          <p:nvPr/>
        </p:nvSpPr>
        <p:spPr>
          <a:xfrm>
            <a:off x="4643899" y="2640521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122D2255-A60F-AB66-0B0B-A953E75F62CD}"/>
              </a:ext>
            </a:extLst>
          </p:cNvPr>
          <p:cNvSpPr/>
          <p:nvPr/>
        </p:nvSpPr>
        <p:spPr>
          <a:xfrm>
            <a:off x="4653534" y="2649567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4EF196EF-2816-268F-4F50-D4789359BCBB}"/>
              </a:ext>
            </a:extLst>
          </p:cNvPr>
          <p:cNvSpPr/>
          <p:nvPr/>
        </p:nvSpPr>
        <p:spPr>
          <a:xfrm>
            <a:off x="3502066" y="3079325"/>
            <a:ext cx="163806" cy="108570"/>
          </a:xfrm>
          <a:custGeom>
            <a:avLst/>
            <a:gdLst>
              <a:gd name="connsiteX0" fmla="*/ 0 w 80962"/>
              <a:gd name="connsiteY0" fmla="*/ 0 h 57150"/>
              <a:gd name="connsiteX1" fmla="*/ 80963 w 80962"/>
              <a:gd name="connsiteY1" fmla="*/ 0 h 57150"/>
              <a:gd name="connsiteX2" fmla="*/ 80963 w 80962"/>
              <a:gd name="connsiteY2" fmla="*/ 57150 h 57150"/>
              <a:gd name="connsiteX3" fmla="*/ 0 w 80962"/>
              <a:gd name="connsiteY3" fmla="*/ 57150 h 57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962" h="57150">
                <a:moveTo>
                  <a:pt x="0" y="0"/>
                </a:moveTo>
                <a:lnTo>
                  <a:pt x="80963" y="0"/>
                </a:lnTo>
                <a:lnTo>
                  <a:pt x="80963" y="57150"/>
                </a:lnTo>
                <a:lnTo>
                  <a:pt x="0" y="5715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FE61ECAD-EE21-895D-B99A-14ABFAC6948A}"/>
              </a:ext>
            </a:extLst>
          </p:cNvPr>
          <p:cNvSpPr/>
          <p:nvPr/>
        </p:nvSpPr>
        <p:spPr>
          <a:xfrm>
            <a:off x="3511703" y="3088371"/>
            <a:ext cx="144535" cy="90475"/>
          </a:xfrm>
          <a:custGeom>
            <a:avLst/>
            <a:gdLst>
              <a:gd name="connsiteX0" fmla="*/ 0 w 71437"/>
              <a:gd name="connsiteY0" fmla="*/ 0 h 47625"/>
              <a:gd name="connsiteX1" fmla="*/ 71438 w 71437"/>
              <a:gd name="connsiteY1" fmla="*/ 0 h 47625"/>
              <a:gd name="connsiteX2" fmla="*/ 71438 w 71437"/>
              <a:gd name="connsiteY2" fmla="*/ 47625 h 47625"/>
              <a:gd name="connsiteX3" fmla="*/ 0 w 71437"/>
              <a:gd name="connsiteY3" fmla="*/ 47625 h 4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437" h="47625">
                <a:moveTo>
                  <a:pt x="0" y="0"/>
                </a:moveTo>
                <a:lnTo>
                  <a:pt x="71438" y="0"/>
                </a:lnTo>
                <a:lnTo>
                  <a:pt x="71438" y="47625"/>
                </a:lnTo>
                <a:lnTo>
                  <a:pt x="0" y="47625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C5302174-5364-95DB-6989-7508186445FD}"/>
              </a:ext>
            </a:extLst>
          </p:cNvPr>
          <p:cNvSpPr/>
          <p:nvPr/>
        </p:nvSpPr>
        <p:spPr>
          <a:xfrm>
            <a:off x="4707868" y="3744318"/>
            <a:ext cx="141860" cy="149284"/>
          </a:xfrm>
          <a:custGeom>
            <a:avLst/>
            <a:gdLst>
              <a:gd name="connsiteX0" fmla="*/ 35058 w 70115"/>
              <a:gd name="connsiteY0" fmla="*/ 0 h 78581"/>
              <a:gd name="connsiteX1" fmla="*/ 70115 w 70115"/>
              <a:gd name="connsiteY1" fmla="*/ 78581 h 78581"/>
              <a:gd name="connsiteX2" fmla="*/ 0 w 70115"/>
              <a:gd name="connsiteY2" fmla="*/ 78581 h 78581"/>
              <a:gd name="connsiteX3" fmla="*/ 35058 w 70115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5" h="78581">
                <a:moveTo>
                  <a:pt x="35058" y="0"/>
                </a:moveTo>
                <a:lnTo>
                  <a:pt x="70115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0D3E2CCA-75E9-2902-9668-CB5BA6266261}"/>
              </a:ext>
            </a:extLst>
          </p:cNvPr>
          <p:cNvSpPr/>
          <p:nvPr/>
        </p:nvSpPr>
        <p:spPr>
          <a:xfrm>
            <a:off x="4722719" y="3766520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489B3C39-1369-2438-5676-71B9431ADCD0}"/>
              </a:ext>
            </a:extLst>
          </p:cNvPr>
          <p:cNvSpPr/>
          <p:nvPr/>
        </p:nvSpPr>
        <p:spPr>
          <a:xfrm>
            <a:off x="4582603" y="3875506"/>
            <a:ext cx="141860" cy="149284"/>
          </a:xfrm>
          <a:custGeom>
            <a:avLst/>
            <a:gdLst>
              <a:gd name="connsiteX0" fmla="*/ 35058 w 70115"/>
              <a:gd name="connsiteY0" fmla="*/ 0 h 78581"/>
              <a:gd name="connsiteX1" fmla="*/ 70115 w 70115"/>
              <a:gd name="connsiteY1" fmla="*/ 78581 h 78581"/>
              <a:gd name="connsiteX2" fmla="*/ 0 w 70115"/>
              <a:gd name="connsiteY2" fmla="*/ 78581 h 78581"/>
              <a:gd name="connsiteX3" fmla="*/ 35058 w 70115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5" h="78581">
                <a:moveTo>
                  <a:pt x="35058" y="0"/>
                </a:moveTo>
                <a:lnTo>
                  <a:pt x="70115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3536D415-12C7-4D05-4AFB-C97823400B4C}"/>
              </a:ext>
            </a:extLst>
          </p:cNvPr>
          <p:cNvSpPr/>
          <p:nvPr/>
        </p:nvSpPr>
        <p:spPr>
          <a:xfrm>
            <a:off x="4597453" y="3897709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8F454503-E563-CDDD-6905-9A55A3D80E60}"/>
              </a:ext>
            </a:extLst>
          </p:cNvPr>
          <p:cNvSpPr/>
          <p:nvPr/>
        </p:nvSpPr>
        <p:spPr>
          <a:xfrm>
            <a:off x="4168268" y="3956933"/>
            <a:ext cx="141860" cy="149284"/>
          </a:xfrm>
          <a:custGeom>
            <a:avLst/>
            <a:gdLst>
              <a:gd name="connsiteX0" fmla="*/ 35058 w 70115"/>
              <a:gd name="connsiteY0" fmla="*/ 0 h 78581"/>
              <a:gd name="connsiteX1" fmla="*/ 70115 w 70115"/>
              <a:gd name="connsiteY1" fmla="*/ 78581 h 78581"/>
              <a:gd name="connsiteX2" fmla="*/ 0 w 70115"/>
              <a:gd name="connsiteY2" fmla="*/ 78581 h 78581"/>
              <a:gd name="connsiteX3" fmla="*/ 35058 w 70115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5" h="78581">
                <a:moveTo>
                  <a:pt x="35058" y="0"/>
                </a:moveTo>
                <a:lnTo>
                  <a:pt x="70115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3167C40B-A822-9AA0-EC15-9162258D8C92}"/>
              </a:ext>
            </a:extLst>
          </p:cNvPr>
          <p:cNvSpPr/>
          <p:nvPr/>
        </p:nvSpPr>
        <p:spPr>
          <a:xfrm>
            <a:off x="4183119" y="3979135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5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5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BEE1DADD-3E1D-F46C-4ACA-D6AF302C16F1}"/>
              </a:ext>
            </a:extLst>
          </p:cNvPr>
          <p:cNvSpPr/>
          <p:nvPr/>
        </p:nvSpPr>
        <p:spPr>
          <a:xfrm>
            <a:off x="4746411" y="4070028"/>
            <a:ext cx="141860" cy="149284"/>
          </a:xfrm>
          <a:custGeom>
            <a:avLst/>
            <a:gdLst>
              <a:gd name="connsiteX0" fmla="*/ 35058 w 70115"/>
              <a:gd name="connsiteY0" fmla="*/ 0 h 78581"/>
              <a:gd name="connsiteX1" fmla="*/ 70115 w 70115"/>
              <a:gd name="connsiteY1" fmla="*/ 78581 h 78581"/>
              <a:gd name="connsiteX2" fmla="*/ 0 w 70115"/>
              <a:gd name="connsiteY2" fmla="*/ 78581 h 78581"/>
              <a:gd name="connsiteX3" fmla="*/ 35058 w 70115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5" h="78581">
                <a:moveTo>
                  <a:pt x="35058" y="0"/>
                </a:moveTo>
                <a:lnTo>
                  <a:pt x="70115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AA2AF52E-157C-A18B-CE1F-4CCF140563BA}"/>
              </a:ext>
            </a:extLst>
          </p:cNvPr>
          <p:cNvSpPr/>
          <p:nvPr/>
        </p:nvSpPr>
        <p:spPr>
          <a:xfrm>
            <a:off x="4761262" y="4092231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A7A437C3-66BB-AE21-2B14-C0F83760F08A}"/>
              </a:ext>
            </a:extLst>
          </p:cNvPr>
          <p:cNvSpPr/>
          <p:nvPr/>
        </p:nvSpPr>
        <p:spPr>
          <a:xfrm>
            <a:off x="3980371" y="4260025"/>
            <a:ext cx="141860" cy="149284"/>
          </a:xfrm>
          <a:custGeom>
            <a:avLst/>
            <a:gdLst>
              <a:gd name="connsiteX0" fmla="*/ 35058 w 70115"/>
              <a:gd name="connsiteY0" fmla="*/ 0 h 78581"/>
              <a:gd name="connsiteX1" fmla="*/ 70115 w 70115"/>
              <a:gd name="connsiteY1" fmla="*/ 78581 h 78581"/>
              <a:gd name="connsiteX2" fmla="*/ 0 w 70115"/>
              <a:gd name="connsiteY2" fmla="*/ 78581 h 78581"/>
              <a:gd name="connsiteX3" fmla="*/ 35058 w 70115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5" h="78581">
                <a:moveTo>
                  <a:pt x="35058" y="0"/>
                </a:moveTo>
                <a:lnTo>
                  <a:pt x="70115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2D7FBDB3-A0DE-148D-5DDE-5315084D3130}"/>
              </a:ext>
            </a:extLst>
          </p:cNvPr>
          <p:cNvSpPr/>
          <p:nvPr/>
        </p:nvSpPr>
        <p:spPr>
          <a:xfrm>
            <a:off x="3995222" y="4282228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5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5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B8D09602-3CE8-A1DC-BB3A-2B24347EE532}"/>
              </a:ext>
            </a:extLst>
          </p:cNvPr>
          <p:cNvSpPr/>
          <p:nvPr/>
        </p:nvSpPr>
        <p:spPr>
          <a:xfrm>
            <a:off x="4968031" y="3925268"/>
            <a:ext cx="141868" cy="149284"/>
          </a:xfrm>
          <a:custGeom>
            <a:avLst/>
            <a:gdLst>
              <a:gd name="connsiteX0" fmla="*/ 35058 w 70119"/>
              <a:gd name="connsiteY0" fmla="*/ 0 h 78581"/>
              <a:gd name="connsiteX1" fmla="*/ 70119 w 70119"/>
              <a:gd name="connsiteY1" fmla="*/ 78581 h 78581"/>
              <a:gd name="connsiteX2" fmla="*/ 0 w 70119"/>
              <a:gd name="connsiteY2" fmla="*/ 78581 h 78581"/>
              <a:gd name="connsiteX3" fmla="*/ 35058 w 70119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9" h="78581">
                <a:moveTo>
                  <a:pt x="35058" y="0"/>
                </a:moveTo>
                <a:lnTo>
                  <a:pt x="70119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5FD91A84-F174-BE37-D3F6-BD0C727FED4F}"/>
              </a:ext>
            </a:extLst>
          </p:cNvPr>
          <p:cNvSpPr/>
          <p:nvPr/>
        </p:nvSpPr>
        <p:spPr>
          <a:xfrm>
            <a:off x="4982882" y="3947470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52EEE14F-AAF6-290B-A879-CC98492E9B5D}"/>
              </a:ext>
            </a:extLst>
          </p:cNvPr>
          <p:cNvSpPr/>
          <p:nvPr/>
        </p:nvSpPr>
        <p:spPr>
          <a:xfrm>
            <a:off x="4481428" y="4124314"/>
            <a:ext cx="141860" cy="149284"/>
          </a:xfrm>
          <a:custGeom>
            <a:avLst/>
            <a:gdLst>
              <a:gd name="connsiteX0" fmla="*/ 35058 w 70115"/>
              <a:gd name="connsiteY0" fmla="*/ 0 h 78581"/>
              <a:gd name="connsiteX1" fmla="*/ 70115 w 70115"/>
              <a:gd name="connsiteY1" fmla="*/ 78581 h 78581"/>
              <a:gd name="connsiteX2" fmla="*/ 0 w 70115"/>
              <a:gd name="connsiteY2" fmla="*/ 78581 h 78581"/>
              <a:gd name="connsiteX3" fmla="*/ 35058 w 70115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5" h="78581">
                <a:moveTo>
                  <a:pt x="35058" y="0"/>
                </a:moveTo>
                <a:lnTo>
                  <a:pt x="70115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F1147C0D-D0E2-6A4B-E349-B28184684475}"/>
              </a:ext>
            </a:extLst>
          </p:cNvPr>
          <p:cNvSpPr/>
          <p:nvPr/>
        </p:nvSpPr>
        <p:spPr>
          <a:xfrm>
            <a:off x="4496279" y="4146516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E4363489-06FF-0968-AF2E-CA10C5052B4E}"/>
              </a:ext>
            </a:extLst>
          </p:cNvPr>
          <p:cNvSpPr/>
          <p:nvPr/>
        </p:nvSpPr>
        <p:spPr>
          <a:xfrm>
            <a:off x="4211629" y="4219312"/>
            <a:ext cx="141860" cy="149284"/>
          </a:xfrm>
          <a:custGeom>
            <a:avLst/>
            <a:gdLst>
              <a:gd name="connsiteX0" fmla="*/ 35058 w 70115"/>
              <a:gd name="connsiteY0" fmla="*/ 0 h 78581"/>
              <a:gd name="connsiteX1" fmla="*/ 70115 w 70115"/>
              <a:gd name="connsiteY1" fmla="*/ 78581 h 78581"/>
              <a:gd name="connsiteX2" fmla="*/ 0 w 70115"/>
              <a:gd name="connsiteY2" fmla="*/ 78581 h 78581"/>
              <a:gd name="connsiteX3" fmla="*/ 35058 w 70115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5" h="78581">
                <a:moveTo>
                  <a:pt x="35058" y="0"/>
                </a:moveTo>
                <a:lnTo>
                  <a:pt x="70115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EFD940CD-C2CF-1F1F-CC76-4440153553B8}"/>
              </a:ext>
            </a:extLst>
          </p:cNvPr>
          <p:cNvSpPr/>
          <p:nvPr/>
        </p:nvSpPr>
        <p:spPr>
          <a:xfrm>
            <a:off x="4226479" y="4241514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5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5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64735C8E-8C32-BB3D-7A3E-CE20F9946CFF}"/>
              </a:ext>
            </a:extLst>
          </p:cNvPr>
          <p:cNvSpPr/>
          <p:nvPr/>
        </p:nvSpPr>
        <p:spPr>
          <a:xfrm>
            <a:off x="4360983" y="3843840"/>
            <a:ext cx="141860" cy="149284"/>
          </a:xfrm>
          <a:custGeom>
            <a:avLst/>
            <a:gdLst>
              <a:gd name="connsiteX0" fmla="*/ 35058 w 70115"/>
              <a:gd name="connsiteY0" fmla="*/ 0 h 78581"/>
              <a:gd name="connsiteX1" fmla="*/ 70115 w 70115"/>
              <a:gd name="connsiteY1" fmla="*/ 78581 h 78581"/>
              <a:gd name="connsiteX2" fmla="*/ 0 w 70115"/>
              <a:gd name="connsiteY2" fmla="*/ 78581 h 78581"/>
              <a:gd name="connsiteX3" fmla="*/ 35058 w 70115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5" h="78581">
                <a:moveTo>
                  <a:pt x="35058" y="0"/>
                </a:moveTo>
                <a:lnTo>
                  <a:pt x="70115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7E4F193B-4F66-468B-A025-7395A21B0BBD}"/>
              </a:ext>
            </a:extLst>
          </p:cNvPr>
          <p:cNvSpPr/>
          <p:nvPr/>
        </p:nvSpPr>
        <p:spPr>
          <a:xfrm>
            <a:off x="4375833" y="386604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6EAECC6E-0EB7-DC51-5DCB-83DC0020AB0F}"/>
              </a:ext>
            </a:extLst>
          </p:cNvPr>
          <p:cNvSpPr/>
          <p:nvPr/>
        </p:nvSpPr>
        <p:spPr>
          <a:xfrm>
            <a:off x="5194463" y="4721450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9CEA57A0-735B-FAB1-394B-62B9CDADC263}"/>
              </a:ext>
            </a:extLst>
          </p:cNvPr>
          <p:cNvSpPr/>
          <p:nvPr/>
        </p:nvSpPr>
        <p:spPr>
          <a:xfrm>
            <a:off x="5209322" y="474365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4B30E4CC-BCCA-1933-9FB9-3C2DCB690BF7}"/>
              </a:ext>
            </a:extLst>
          </p:cNvPr>
          <p:cNvSpPr/>
          <p:nvPr/>
        </p:nvSpPr>
        <p:spPr>
          <a:xfrm>
            <a:off x="5541348" y="4757640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4918E24B-27A3-7948-40E6-0B92BD650156}"/>
              </a:ext>
            </a:extLst>
          </p:cNvPr>
          <p:cNvSpPr/>
          <p:nvPr/>
        </p:nvSpPr>
        <p:spPr>
          <a:xfrm>
            <a:off x="5556207" y="477984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ADF23814-4E4B-45CB-C949-E8E43710C231}"/>
              </a:ext>
            </a:extLst>
          </p:cNvPr>
          <p:cNvSpPr/>
          <p:nvPr/>
        </p:nvSpPr>
        <p:spPr>
          <a:xfrm>
            <a:off x="6461559" y="4735020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A140BAD4-2DC2-38E6-4720-1D8F875F3F50}"/>
              </a:ext>
            </a:extLst>
          </p:cNvPr>
          <p:cNvSpPr/>
          <p:nvPr/>
        </p:nvSpPr>
        <p:spPr>
          <a:xfrm>
            <a:off x="6476418" y="475722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061D9ECE-3869-73AA-7241-398871CAF6E9}"/>
              </a:ext>
            </a:extLst>
          </p:cNvPr>
          <p:cNvSpPr/>
          <p:nvPr/>
        </p:nvSpPr>
        <p:spPr>
          <a:xfrm>
            <a:off x="5102931" y="4540499"/>
            <a:ext cx="141868" cy="149284"/>
          </a:xfrm>
          <a:custGeom>
            <a:avLst/>
            <a:gdLst>
              <a:gd name="connsiteX0" fmla="*/ 35058 w 70119"/>
              <a:gd name="connsiteY0" fmla="*/ 0 h 78581"/>
              <a:gd name="connsiteX1" fmla="*/ 70119 w 70119"/>
              <a:gd name="connsiteY1" fmla="*/ 78581 h 78581"/>
              <a:gd name="connsiteX2" fmla="*/ 0 w 70119"/>
              <a:gd name="connsiteY2" fmla="*/ 78581 h 78581"/>
              <a:gd name="connsiteX3" fmla="*/ 35058 w 70119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9" h="78581">
                <a:moveTo>
                  <a:pt x="35058" y="0"/>
                </a:moveTo>
                <a:lnTo>
                  <a:pt x="70119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5E14B1D2-2707-AD2C-9733-AD4E31BE9A2E}"/>
              </a:ext>
            </a:extLst>
          </p:cNvPr>
          <p:cNvSpPr/>
          <p:nvPr/>
        </p:nvSpPr>
        <p:spPr>
          <a:xfrm>
            <a:off x="5117782" y="456270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F3804881-1948-7A30-9310-FCA17EC95940}"/>
              </a:ext>
            </a:extLst>
          </p:cNvPr>
          <p:cNvSpPr/>
          <p:nvPr/>
        </p:nvSpPr>
        <p:spPr>
          <a:xfrm>
            <a:off x="3975554" y="3997648"/>
            <a:ext cx="141860" cy="149284"/>
          </a:xfrm>
          <a:custGeom>
            <a:avLst/>
            <a:gdLst>
              <a:gd name="connsiteX0" fmla="*/ 35058 w 70115"/>
              <a:gd name="connsiteY0" fmla="*/ 0 h 78581"/>
              <a:gd name="connsiteX1" fmla="*/ 70115 w 70115"/>
              <a:gd name="connsiteY1" fmla="*/ 78581 h 78581"/>
              <a:gd name="connsiteX2" fmla="*/ 0 w 70115"/>
              <a:gd name="connsiteY2" fmla="*/ 78581 h 78581"/>
              <a:gd name="connsiteX3" fmla="*/ 35058 w 70115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15" h="78581">
                <a:moveTo>
                  <a:pt x="35058" y="0"/>
                </a:moveTo>
                <a:lnTo>
                  <a:pt x="70115" y="78581"/>
                </a:lnTo>
                <a:lnTo>
                  <a:pt x="0" y="78581"/>
                </a:lnTo>
                <a:lnTo>
                  <a:pt x="35058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9F6405B4-96CB-4ADF-1560-A144BAFA22E4}"/>
              </a:ext>
            </a:extLst>
          </p:cNvPr>
          <p:cNvSpPr/>
          <p:nvPr/>
        </p:nvSpPr>
        <p:spPr>
          <a:xfrm>
            <a:off x="3990405" y="4019851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5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5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E764BEAD-54D1-4D72-89CC-706F9F9B1CD0}"/>
              </a:ext>
            </a:extLst>
          </p:cNvPr>
          <p:cNvSpPr/>
          <p:nvPr/>
        </p:nvSpPr>
        <p:spPr>
          <a:xfrm>
            <a:off x="5329363" y="4364072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A014F462-B708-6F78-FC5C-EB7203675DF8}"/>
              </a:ext>
            </a:extLst>
          </p:cNvPr>
          <p:cNvSpPr/>
          <p:nvPr/>
        </p:nvSpPr>
        <p:spPr>
          <a:xfrm>
            <a:off x="5344221" y="4386275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7FC73BD6-77F8-57D7-0273-34EE694AB220}"/>
              </a:ext>
            </a:extLst>
          </p:cNvPr>
          <p:cNvSpPr/>
          <p:nvPr/>
        </p:nvSpPr>
        <p:spPr>
          <a:xfrm>
            <a:off x="5811148" y="4359549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4B51953E-C068-9115-BAFF-F9CD7B3F5F55}"/>
              </a:ext>
            </a:extLst>
          </p:cNvPr>
          <p:cNvSpPr/>
          <p:nvPr/>
        </p:nvSpPr>
        <p:spPr>
          <a:xfrm>
            <a:off x="5826007" y="4381751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5874B57A-1CC5-01F2-1CA6-08BFA2F1B1D0}"/>
              </a:ext>
            </a:extLst>
          </p:cNvPr>
          <p:cNvSpPr/>
          <p:nvPr/>
        </p:nvSpPr>
        <p:spPr>
          <a:xfrm>
            <a:off x="6220665" y="4486214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3BB8BDE1-BEC6-F8BA-F89E-B404553637A7}"/>
              </a:ext>
            </a:extLst>
          </p:cNvPr>
          <p:cNvSpPr/>
          <p:nvPr/>
        </p:nvSpPr>
        <p:spPr>
          <a:xfrm>
            <a:off x="6235524" y="4508416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8FA5985D-B97C-A32D-D97C-945BE1267EDD}"/>
              </a:ext>
            </a:extLst>
          </p:cNvPr>
          <p:cNvSpPr/>
          <p:nvPr/>
        </p:nvSpPr>
        <p:spPr>
          <a:xfrm>
            <a:off x="6100220" y="4305264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F1149DFE-ECAC-8BB0-8B92-A07677BB664F}"/>
              </a:ext>
            </a:extLst>
          </p:cNvPr>
          <p:cNvSpPr/>
          <p:nvPr/>
        </p:nvSpPr>
        <p:spPr>
          <a:xfrm>
            <a:off x="6115078" y="4327466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7BC4EBFA-A21C-2D6D-BA7D-CD83728EF422}"/>
              </a:ext>
            </a:extLst>
          </p:cNvPr>
          <p:cNvSpPr/>
          <p:nvPr/>
        </p:nvSpPr>
        <p:spPr>
          <a:xfrm>
            <a:off x="5661794" y="4146932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10F6A707-838E-3EFE-E76F-7DD7CDD146A7}"/>
              </a:ext>
            </a:extLst>
          </p:cNvPr>
          <p:cNvSpPr/>
          <p:nvPr/>
        </p:nvSpPr>
        <p:spPr>
          <a:xfrm>
            <a:off x="5676653" y="4169134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A86F42AC-8E7D-560C-B231-EEFF185F4D30}"/>
              </a:ext>
            </a:extLst>
          </p:cNvPr>
          <p:cNvSpPr/>
          <p:nvPr/>
        </p:nvSpPr>
        <p:spPr>
          <a:xfrm>
            <a:off x="5579891" y="4540499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96B2B4EB-E432-A339-19C7-B90502E4D1ED}"/>
              </a:ext>
            </a:extLst>
          </p:cNvPr>
          <p:cNvSpPr/>
          <p:nvPr/>
        </p:nvSpPr>
        <p:spPr>
          <a:xfrm>
            <a:off x="5594750" y="456270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0EB20971-E73B-61AD-2796-E34892BDACF6}"/>
              </a:ext>
            </a:extLst>
          </p:cNvPr>
          <p:cNvSpPr/>
          <p:nvPr/>
        </p:nvSpPr>
        <p:spPr>
          <a:xfrm>
            <a:off x="6080948" y="4811925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7B8BC0BE-E622-1D7E-AC1F-56C2F993B64A}"/>
              </a:ext>
            </a:extLst>
          </p:cNvPr>
          <p:cNvSpPr/>
          <p:nvPr/>
        </p:nvSpPr>
        <p:spPr>
          <a:xfrm>
            <a:off x="6095807" y="4834127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116D78A9-2193-633C-EBA6-CF1ED5010B3D}"/>
              </a:ext>
            </a:extLst>
          </p:cNvPr>
          <p:cNvSpPr/>
          <p:nvPr/>
        </p:nvSpPr>
        <p:spPr>
          <a:xfrm>
            <a:off x="5849691" y="4612879"/>
            <a:ext cx="141876" cy="149284"/>
          </a:xfrm>
          <a:custGeom>
            <a:avLst/>
            <a:gdLst>
              <a:gd name="connsiteX0" fmla="*/ 35062 w 70123"/>
              <a:gd name="connsiteY0" fmla="*/ 0 h 78581"/>
              <a:gd name="connsiteX1" fmla="*/ 70123 w 70123"/>
              <a:gd name="connsiteY1" fmla="*/ 78581 h 78581"/>
              <a:gd name="connsiteX2" fmla="*/ 0 w 70123"/>
              <a:gd name="connsiteY2" fmla="*/ 78581 h 78581"/>
              <a:gd name="connsiteX3" fmla="*/ 35062 w 70123"/>
              <a:gd name="connsiteY3" fmla="*/ 0 h 78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23" h="78581">
                <a:moveTo>
                  <a:pt x="35062" y="0"/>
                </a:moveTo>
                <a:lnTo>
                  <a:pt x="70123" y="78581"/>
                </a:lnTo>
                <a:lnTo>
                  <a:pt x="0" y="78581"/>
                </a:lnTo>
                <a:lnTo>
                  <a:pt x="35062" y="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5EDE24C3-F50B-65B9-E0C7-A510CFDF7E13}"/>
              </a:ext>
            </a:extLst>
          </p:cNvPr>
          <p:cNvSpPr/>
          <p:nvPr/>
        </p:nvSpPr>
        <p:spPr>
          <a:xfrm>
            <a:off x="5864550" y="4635082"/>
            <a:ext cx="112159" cy="118033"/>
          </a:xfrm>
          <a:custGeom>
            <a:avLst/>
            <a:gdLst>
              <a:gd name="connsiteX0" fmla="*/ 0 w 55435"/>
              <a:gd name="connsiteY0" fmla="*/ 62132 h 62131"/>
              <a:gd name="connsiteX1" fmla="*/ 27718 w 55435"/>
              <a:gd name="connsiteY1" fmla="*/ 0 h 62131"/>
              <a:gd name="connsiteX2" fmla="*/ 55436 w 55435"/>
              <a:gd name="connsiteY2" fmla="*/ 62132 h 62131"/>
              <a:gd name="connsiteX3" fmla="*/ 0 w 55435"/>
              <a:gd name="connsiteY3" fmla="*/ 62132 h 62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435" h="62131">
                <a:moveTo>
                  <a:pt x="0" y="62132"/>
                </a:moveTo>
                <a:lnTo>
                  <a:pt x="27718" y="0"/>
                </a:lnTo>
                <a:lnTo>
                  <a:pt x="55436" y="62132"/>
                </a:lnTo>
                <a:lnTo>
                  <a:pt x="0" y="62132"/>
                </a:ln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C942BB18-4414-C684-D9C2-00C78026A8C9}"/>
              </a:ext>
            </a:extLst>
          </p:cNvPr>
          <p:cNvSpPr/>
          <p:nvPr/>
        </p:nvSpPr>
        <p:spPr>
          <a:xfrm rot="13546">
            <a:off x="7814158" y="3197226"/>
            <a:ext cx="154169" cy="144760"/>
          </a:xfrm>
          <a:custGeom>
            <a:avLst/>
            <a:gdLst>
              <a:gd name="connsiteX0" fmla="*/ 76440 w 76199"/>
              <a:gd name="connsiteY0" fmla="*/ 38169 h 76200"/>
              <a:gd name="connsiteX1" fmla="*/ 38340 w 76199"/>
              <a:gd name="connsiteY1" fmla="*/ 76269 h 76200"/>
              <a:gd name="connsiteX2" fmla="*/ 241 w 76199"/>
              <a:gd name="connsiteY2" fmla="*/ 38169 h 76200"/>
              <a:gd name="connsiteX3" fmla="*/ 38340 w 76199"/>
              <a:gd name="connsiteY3" fmla="*/ 69 h 76200"/>
              <a:gd name="connsiteX4" fmla="*/ 76440 w 76199"/>
              <a:gd name="connsiteY4" fmla="*/ 38169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200">
                <a:moveTo>
                  <a:pt x="76440" y="38169"/>
                </a:moveTo>
                <a:cubicBezTo>
                  <a:pt x="76440" y="59211"/>
                  <a:pt x="59383" y="76269"/>
                  <a:pt x="38340" y="76269"/>
                </a:cubicBezTo>
                <a:cubicBezTo>
                  <a:pt x="17298" y="76269"/>
                  <a:pt x="241" y="59211"/>
                  <a:pt x="241" y="38169"/>
                </a:cubicBezTo>
                <a:cubicBezTo>
                  <a:pt x="241" y="17127"/>
                  <a:pt x="17298" y="69"/>
                  <a:pt x="38340" y="69"/>
                </a:cubicBezTo>
                <a:cubicBezTo>
                  <a:pt x="59383" y="69"/>
                  <a:pt x="76440" y="17127"/>
                  <a:pt x="76440" y="38169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10973569-71A4-FE60-EC87-040A1E2865FC}"/>
              </a:ext>
            </a:extLst>
          </p:cNvPr>
          <p:cNvSpPr/>
          <p:nvPr/>
        </p:nvSpPr>
        <p:spPr>
          <a:xfrm rot="13546">
            <a:off x="7823793" y="3206275"/>
            <a:ext cx="134898" cy="126665"/>
          </a:xfrm>
          <a:custGeom>
            <a:avLst/>
            <a:gdLst>
              <a:gd name="connsiteX0" fmla="*/ 66915 w 66674"/>
              <a:gd name="connsiteY0" fmla="*/ 33406 h 66675"/>
              <a:gd name="connsiteX1" fmla="*/ 33578 w 66674"/>
              <a:gd name="connsiteY1" fmla="*/ 66744 h 66675"/>
              <a:gd name="connsiteX2" fmla="*/ 241 w 66674"/>
              <a:gd name="connsiteY2" fmla="*/ 33406 h 66675"/>
              <a:gd name="connsiteX3" fmla="*/ 33578 w 66674"/>
              <a:gd name="connsiteY3" fmla="*/ 69 h 66675"/>
              <a:gd name="connsiteX4" fmla="*/ 66915 w 66674"/>
              <a:gd name="connsiteY4" fmla="*/ 33406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5">
                <a:moveTo>
                  <a:pt x="66915" y="33406"/>
                </a:moveTo>
                <a:cubicBezTo>
                  <a:pt x="66915" y="51818"/>
                  <a:pt x="51990" y="66744"/>
                  <a:pt x="33578" y="66744"/>
                </a:cubicBezTo>
                <a:cubicBezTo>
                  <a:pt x="15166" y="66744"/>
                  <a:pt x="241" y="51818"/>
                  <a:pt x="241" y="33406"/>
                </a:cubicBezTo>
                <a:cubicBezTo>
                  <a:pt x="241" y="14994"/>
                  <a:pt x="15166" y="69"/>
                  <a:pt x="33578" y="69"/>
                </a:cubicBezTo>
                <a:cubicBezTo>
                  <a:pt x="51990" y="69"/>
                  <a:pt x="66915" y="14994"/>
                  <a:pt x="66915" y="33406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D5294E1C-CAA2-77B1-FE84-0CBB0B39BBDF}"/>
              </a:ext>
            </a:extLst>
          </p:cNvPr>
          <p:cNvSpPr/>
          <p:nvPr/>
        </p:nvSpPr>
        <p:spPr>
          <a:xfrm rot="13546">
            <a:off x="7992418" y="2989135"/>
            <a:ext cx="154169" cy="144760"/>
          </a:xfrm>
          <a:custGeom>
            <a:avLst/>
            <a:gdLst>
              <a:gd name="connsiteX0" fmla="*/ 76450 w 76199"/>
              <a:gd name="connsiteY0" fmla="*/ 38157 h 76200"/>
              <a:gd name="connsiteX1" fmla="*/ 38350 w 76199"/>
              <a:gd name="connsiteY1" fmla="*/ 76257 h 76200"/>
              <a:gd name="connsiteX2" fmla="*/ 250 w 76199"/>
              <a:gd name="connsiteY2" fmla="*/ 38157 h 76200"/>
              <a:gd name="connsiteX3" fmla="*/ 38350 w 76199"/>
              <a:gd name="connsiteY3" fmla="*/ 57 h 76200"/>
              <a:gd name="connsiteX4" fmla="*/ 76450 w 76199"/>
              <a:gd name="connsiteY4" fmla="*/ 38157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200">
                <a:moveTo>
                  <a:pt x="76450" y="38157"/>
                </a:moveTo>
                <a:cubicBezTo>
                  <a:pt x="76450" y="59199"/>
                  <a:pt x="59392" y="76257"/>
                  <a:pt x="38350" y="76257"/>
                </a:cubicBezTo>
                <a:cubicBezTo>
                  <a:pt x="17308" y="76257"/>
                  <a:pt x="250" y="59199"/>
                  <a:pt x="250" y="38157"/>
                </a:cubicBezTo>
                <a:cubicBezTo>
                  <a:pt x="250" y="17115"/>
                  <a:pt x="17308" y="57"/>
                  <a:pt x="38350" y="57"/>
                </a:cubicBezTo>
                <a:cubicBezTo>
                  <a:pt x="59392" y="57"/>
                  <a:pt x="76450" y="17115"/>
                  <a:pt x="76450" y="38157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F00055CD-A547-EC9E-F583-81790234A493}"/>
              </a:ext>
            </a:extLst>
          </p:cNvPr>
          <p:cNvSpPr/>
          <p:nvPr/>
        </p:nvSpPr>
        <p:spPr>
          <a:xfrm rot="13546">
            <a:off x="8002055" y="2998181"/>
            <a:ext cx="134898" cy="126665"/>
          </a:xfrm>
          <a:custGeom>
            <a:avLst/>
            <a:gdLst>
              <a:gd name="connsiteX0" fmla="*/ 66925 w 66674"/>
              <a:gd name="connsiteY0" fmla="*/ 33395 h 66675"/>
              <a:gd name="connsiteX1" fmla="*/ 33587 w 66674"/>
              <a:gd name="connsiteY1" fmla="*/ 66732 h 66675"/>
              <a:gd name="connsiteX2" fmla="*/ 250 w 66674"/>
              <a:gd name="connsiteY2" fmla="*/ 33395 h 66675"/>
              <a:gd name="connsiteX3" fmla="*/ 33587 w 66674"/>
              <a:gd name="connsiteY3" fmla="*/ 57 h 66675"/>
              <a:gd name="connsiteX4" fmla="*/ 66925 w 66674"/>
              <a:gd name="connsiteY4" fmla="*/ 33395 h 66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5">
                <a:moveTo>
                  <a:pt x="66925" y="33395"/>
                </a:moveTo>
                <a:cubicBezTo>
                  <a:pt x="66925" y="51807"/>
                  <a:pt x="51999" y="66732"/>
                  <a:pt x="33587" y="66732"/>
                </a:cubicBezTo>
                <a:cubicBezTo>
                  <a:pt x="15175" y="66732"/>
                  <a:pt x="250" y="51807"/>
                  <a:pt x="250" y="33395"/>
                </a:cubicBezTo>
                <a:cubicBezTo>
                  <a:pt x="250" y="14983"/>
                  <a:pt x="15175" y="57"/>
                  <a:pt x="33587" y="57"/>
                </a:cubicBezTo>
                <a:cubicBezTo>
                  <a:pt x="51999" y="57"/>
                  <a:pt x="66925" y="14983"/>
                  <a:pt x="66925" y="33395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4843682D-C186-20BF-6EE9-2D6A721EB58A}"/>
              </a:ext>
            </a:extLst>
          </p:cNvPr>
          <p:cNvSpPr/>
          <p:nvPr/>
        </p:nvSpPr>
        <p:spPr>
          <a:xfrm rot="13736">
            <a:off x="7188034" y="3491276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FF71A3AA-76A0-3936-7812-09C1A69A5D08}"/>
              </a:ext>
            </a:extLst>
          </p:cNvPr>
          <p:cNvSpPr/>
          <p:nvPr/>
        </p:nvSpPr>
        <p:spPr>
          <a:xfrm rot="13736">
            <a:off x="7197669" y="3500323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6D82172E-C61A-11FB-7B5E-33550CB4E2F5}"/>
              </a:ext>
            </a:extLst>
          </p:cNvPr>
          <p:cNvSpPr/>
          <p:nvPr/>
        </p:nvSpPr>
        <p:spPr>
          <a:xfrm rot="13736">
            <a:off x="6701237" y="3206279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FE965AB4-EE4A-E2A6-227D-602BC15D2CCE}"/>
              </a:ext>
            </a:extLst>
          </p:cNvPr>
          <p:cNvSpPr/>
          <p:nvPr/>
        </p:nvSpPr>
        <p:spPr>
          <a:xfrm rot="13736">
            <a:off x="6710874" y="3215327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7 w 66674"/>
              <a:gd name="connsiteY1" fmla="*/ 66675 h 66674"/>
              <a:gd name="connsiteX2" fmla="*/ 0 w 66674"/>
              <a:gd name="connsiteY2" fmla="*/ 33337 h 66674"/>
              <a:gd name="connsiteX3" fmla="*/ 33337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839F2851-CE14-3297-9876-A3F497B09160}"/>
              </a:ext>
            </a:extLst>
          </p:cNvPr>
          <p:cNvSpPr/>
          <p:nvPr/>
        </p:nvSpPr>
        <p:spPr>
          <a:xfrm rot="13736">
            <a:off x="8074327" y="2717711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C2751C57-4327-1C6B-D5B8-1A1436ADC288}"/>
              </a:ext>
            </a:extLst>
          </p:cNvPr>
          <p:cNvSpPr/>
          <p:nvPr/>
        </p:nvSpPr>
        <p:spPr>
          <a:xfrm rot="13736">
            <a:off x="8083962" y="2726759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16C5DDEE-347D-8457-B6C1-78DB3689202F}"/>
              </a:ext>
            </a:extLst>
          </p:cNvPr>
          <p:cNvSpPr/>
          <p:nvPr/>
        </p:nvSpPr>
        <p:spPr>
          <a:xfrm rot="13736">
            <a:off x="7033670" y="3256041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F79FB04A-2C90-15E0-1CE8-D1F01BA526A2}"/>
              </a:ext>
            </a:extLst>
          </p:cNvPr>
          <p:cNvSpPr/>
          <p:nvPr/>
        </p:nvSpPr>
        <p:spPr>
          <a:xfrm rot="13736">
            <a:off x="7043305" y="3265087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7 w 66674"/>
              <a:gd name="connsiteY1" fmla="*/ 66675 h 66674"/>
              <a:gd name="connsiteX2" fmla="*/ 0 w 66674"/>
              <a:gd name="connsiteY2" fmla="*/ 33337 h 66674"/>
              <a:gd name="connsiteX3" fmla="*/ 33337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526EC03A-B13B-B581-E67F-322A89FC6D51}"/>
              </a:ext>
            </a:extLst>
          </p:cNvPr>
          <p:cNvSpPr/>
          <p:nvPr/>
        </p:nvSpPr>
        <p:spPr>
          <a:xfrm rot="13736">
            <a:off x="6831320" y="2455336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38A1DBFF-8060-67B2-14AB-DB71A366C4F8}"/>
              </a:ext>
            </a:extLst>
          </p:cNvPr>
          <p:cNvSpPr/>
          <p:nvPr/>
        </p:nvSpPr>
        <p:spPr>
          <a:xfrm rot="13736">
            <a:off x="6840956" y="2464382"/>
            <a:ext cx="134898" cy="126663"/>
          </a:xfrm>
          <a:custGeom>
            <a:avLst/>
            <a:gdLst>
              <a:gd name="connsiteX0" fmla="*/ 66675 w 66674"/>
              <a:gd name="connsiteY0" fmla="*/ 33338 h 66674"/>
              <a:gd name="connsiteX1" fmla="*/ 33337 w 66674"/>
              <a:gd name="connsiteY1" fmla="*/ 66675 h 66674"/>
              <a:gd name="connsiteX2" fmla="*/ 0 w 66674"/>
              <a:gd name="connsiteY2" fmla="*/ 33337 h 66674"/>
              <a:gd name="connsiteX3" fmla="*/ 33337 w 66674"/>
              <a:gd name="connsiteY3" fmla="*/ 0 h 66674"/>
              <a:gd name="connsiteX4" fmla="*/ 66675 w 66674"/>
              <a:gd name="connsiteY4" fmla="*/ 33338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8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A21B1A5D-532F-331B-C2B2-EAD0DDCB4971}"/>
              </a:ext>
            </a:extLst>
          </p:cNvPr>
          <p:cNvSpPr/>
          <p:nvPr/>
        </p:nvSpPr>
        <p:spPr>
          <a:xfrm rot="13736">
            <a:off x="6609891" y="2405574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21B6EF97-DD9F-5087-FC0A-04A81F12178D}"/>
              </a:ext>
            </a:extLst>
          </p:cNvPr>
          <p:cNvSpPr/>
          <p:nvPr/>
        </p:nvSpPr>
        <p:spPr>
          <a:xfrm rot="13736">
            <a:off x="6619526" y="2414620"/>
            <a:ext cx="134898" cy="126663"/>
          </a:xfrm>
          <a:custGeom>
            <a:avLst/>
            <a:gdLst>
              <a:gd name="connsiteX0" fmla="*/ 66675 w 66674"/>
              <a:gd name="connsiteY0" fmla="*/ 33338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8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8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B358C486-E710-4070-1752-E5BEBCF5941F}"/>
              </a:ext>
            </a:extLst>
          </p:cNvPr>
          <p:cNvSpPr/>
          <p:nvPr/>
        </p:nvSpPr>
        <p:spPr>
          <a:xfrm rot="13736">
            <a:off x="7626265" y="2912233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0EA75E74-D6BD-E66C-3F86-E328D2B7E1B6}"/>
              </a:ext>
            </a:extLst>
          </p:cNvPr>
          <p:cNvSpPr/>
          <p:nvPr/>
        </p:nvSpPr>
        <p:spPr>
          <a:xfrm rot="13736">
            <a:off x="7635902" y="2921280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7 w 66674"/>
              <a:gd name="connsiteY1" fmla="*/ 66675 h 66674"/>
              <a:gd name="connsiteX2" fmla="*/ 0 w 66674"/>
              <a:gd name="connsiteY2" fmla="*/ 33337 h 66674"/>
              <a:gd name="connsiteX3" fmla="*/ 33337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58F952C6-3929-DFC9-DCEC-04CAD4D1A17D}"/>
              </a:ext>
            </a:extLst>
          </p:cNvPr>
          <p:cNvSpPr/>
          <p:nvPr/>
        </p:nvSpPr>
        <p:spPr>
          <a:xfrm rot="13736">
            <a:off x="7462459" y="2554856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DA4ED75C-BD5C-7ED1-91E6-E23A4EF5D9A9}"/>
              </a:ext>
            </a:extLst>
          </p:cNvPr>
          <p:cNvSpPr/>
          <p:nvPr/>
        </p:nvSpPr>
        <p:spPr>
          <a:xfrm rot="13736">
            <a:off x="7472094" y="2563904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7 w 66674"/>
              <a:gd name="connsiteY1" fmla="*/ 66675 h 66674"/>
              <a:gd name="connsiteX2" fmla="*/ 0 w 66674"/>
              <a:gd name="connsiteY2" fmla="*/ 33337 h 66674"/>
              <a:gd name="connsiteX3" fmla="*/ 33337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C074431B-479F-8FA7-C3AC-8944E4524E87}"/>
              </a:ext>
            </a:extLst>
          </p:cNvPr>
          <p:cNvSpPr/>
          <p:nvPr/>
        </p:nvSpPr>
        <p:spPr>
          <a:xfrm rot="13736">
            <a:off x="7708170" y="2695093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6274FD95-1426-354E-E3D4-BACCF8E5F6A2}"/>
              </a:ext>
            </a:extLst>
          </p:cNvPr>
          <p:cNvSpPr/>
          <p:nvPr/>
        </p:nvSpPr>
        <p:spPr>
          <a:xfrm rot="13736">
            <a:off x="7717805" y="2704139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7 w 66674"/>
              <a:gd name="connsiteY1" fmla="*/ 66675 h 66674"/>
              <a:gd name="connsiteX2" fmla="*/ 0 w 66674"/>
              <a:gd name="connsiteY2" fmla="*/ 33337 h 66674"/>
              <a:gd name="connsiteX3" fmla="*/ 33337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0E49E1B3-40BF-7A76-FE0A-22D97D5678D2}"/>
              </a:ext>
            </a:extLst>
          </p:cNvPr>
          <p:cNvSpPr/>
          <p:nvPr/>
        </p:nvSpPr>
        <p:spPr>
          <a:xfrm rot="13736">
            <a:off x="7732259" y="2292480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4413923F-012E-19A6-AE56-F123EF104E7D}"/>
              </a:ext>
            </a:extLst>
          </p:cNvPr>
          <p:cNvSpPr/>
          <p:nvPr/>
        </p:nvSpPr>
        <p:spPr>
          <a:xfrm rot="13736">
            <a:off x="7741894" y="2301527"/>
            <a:ext cx="134898" cy="126663"/>
          </a:xfrm>
          <a:custGeom>
            <a:avLst/>
            <a:gdLst>
              <a:gd name="connsiteX0" fmla="*/ 66675 w 66674"/>
              <a:gd name="connsiteY0" fmla="*/ 33338 h 66674"/>
              <a:gd name="connsiteX1" fmla="*/ 33337 w 66674"/>
              <a:gd name="connsiteY1" fmla="*/ 66675 h 66674"/>
              <a:gd name="connsiteX2" fmla="*/ 0 w 66674"/>
              <a:gd name="connsiteY2" fmla="*/ 33338 h 66674"/>
              <a:gd name="connsiteX3" fmla="*/ 33337 w 66674"/>
              <a:gd name="connsiteY3" fmla="*/ 0 h 66674"/>
              <a:gd name="connsiteX4" fmla="*/ 66675 w 66674"/>
              <a:gd name="connsiteY4" fmla="*/ 33338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8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10356E39-C678-DE22-1EFA-915EBB715775}"/>
              </a:ext>
            </a:extLst>
          </p:cNvPr>
          <p:cNvSpPr/>
          <p:nvPr/>
        </p:nvSpPr>
        <p:spPr>
          <a:xfrm rot="13736">
            <a:off x="7939427" y="2414620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EDABB395-31CA-471E-6C4A-622AAF5CD81C}"/>
              </a:ext>
            </a:extLst>
          </p:cNvPr>
          <p:cNvSpPr/>
          <p:nvPr/>
        </p:nvSpPr>
        <p:spPr>
          <a:xfrm rot="13736">
            <a:off x="7949062" y="2423669"/>
            <a:ext cx="134898" cy="126663"/>
          </a:xfrm>
          <a:custGeom>
            <a:avLst/>
            <a:gdLst>
              <a:gd name="connsiteX0" fmla="*/ 66675 w 66674"/>
              <a:gd name="connsiteY0" fmla="*/ 33338 h 66674"/>
              <a:gd name="connsiteX1" fmla="*/ 33337 w 66674"/>
              <a:gd name="connsiteY1" fmla="*/ 66675 h 66674"/>
              <a:gd name="connsiteX2" fmla="*/ 0 w 66674"/>
              <a:gd name="connsiteY2" fmla="*/ 33337 h 66674"/>
              <a:gd name="connsiteX3" fmla="*/ 33337 w 66674"/>
              <a:gd name="connsiteY3" fmla="*/ 0 h 66674"/>
              <a:gd name="connsiteX4" fmla="*/ 66675 w 66674"/>
              <a:gd name="connsiteY4" fmla="*/ 33338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8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1842BAEE-5749-5BDE-0E7E-A6B7A00FDC23}"/>
              </a:ext>
            </a:extLst>
          </p:cNvPr>
          <p:cNvSpPr/>
          <p:nvPr/>
        </p:nvSpPr>
        <p:spPr>
          <a:xfrm rot="13736">
            <a:off x="7476913" y="2342240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5822FF5B-ED3C-437F-9D1B-B84B4F8C06A6}"/>
              </a:ext>
            </a:extLst>
          </p:cNvPr>
          <p:cNvSpPr/>
          <p:nvPr/>
        </p:nvSpPr>
        <p:spPr>
          <a:xfrm rot="13736">
            <a:off x="7486548" y="2351289"/>
            <a:ext cx="134898" cy="126663"/>
          </a:xfrm>
          <a:custGeom>
            <a:avLst/>
            <a:gdLst>
              <a:gd name="connsiteX0" fmla="*/ 66675 w 66674"/>
              <a:gd name="connsiteY0" fmla="*/ 33338 h 66674"/>
              <a:gd name="connsiteX1" fmla="*/ 33337 w 66674"/>
              <a:gd name="connsiteY1" fmla="*/ 66675 h 66674"/>
              <a:gd name="connsiteX2" fmla="*/ 0 w 66674"/>
              <a:gd name="connsiteY2" fmla="*/ 33338 h 66674"/>
              <a:gd name="connsiteX3" fmla="*/ 33337 w 66674"/>
              <a:gd name="connsiteY3" fmla="*/ 0 h 66674"/>
              <a:gd name="connsiteX4" fmla="*/ 66675 w 66674"/>
              <a:gd name="connsiteY4" fmla="*/ 33338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8"/>
                </a:moveTo>
                <a:cubicBezTo>
                  <a:pt x="66675" y="51749"/>
                  <a:pt x="51749" y="66675"/>
                  <a:pt x="33337" y="66675"/>
                </a:cubicBezTo>
                <a:cubicBezTo>
                  <a:pt x="14926" y="66675"/>
                  <a:pt x="0" y="51749"/>
                  <a:pt x="0" y="33338"/>
                </a:cubicBezTo>
                <a:cubicBezTo>
                  <a:pt x="0" y="14926"/>
                  <a:pt x="14926" y="0"/>
                  <a:pt x="33337" y="0"/>
                </a:cubicBezTo>
                <a:cubicBezTo>
                  <a:pt x="51749" y="0"/>
                  <a:pt x="66675" y="14926"/>
                  <a:pt x="66675" y="33338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E72A5347-F95B-1487-9C36-3A09326988D1}"/>
              </a:ext>
            </a:extLst>
          </p:cNvPr>
          <p:cNvSpPr/>
          <p:nvPr/>
        </p:nvSpPr>
        <p:spPr>
          <a:xfrm rot="13736">
            <a:off x="6898963" y="3165565"/>
            <a:ext cx="154169" cy="144758"/>
          </a:xfrm>
          <a:custGeom>
            <a:avLst/>
            <a:gdLst>
              <a:gd name="connsiteX0" fmla="*/ 76200 w 76199"/>
              <a:gd name="connsiteY0" fmla="*/ 38100 h 76199"/>
              <a:gd name="connsiteX1" fmla="*/ 38100 w 76199"/>
              <a:gd name="connsiteY1" fmla="*/ 76200 h 76199"/>
              <a:gd name="connsiteX2" fmla="*/ 0 w 76199"/>
              <a:gd name="connsiteY2" fmla="*/ 38100 h 76199"/>
              <a:gd name="connsiteX3" fmla="*/ 38100 w 76199"/>
              <a:gd name="connsiteY3" fmla="*/ 0 h 76199"/>
              <a:gd name="connsiteX4" fmla="*/ 76200 w 76199"/>
              <a:gd name="connsiteY4" fmla="*/ 38100 h 7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99" h="76199">
                <a:moveTo>
                  <a:pt x="76200" y="38100"/>
                </a:moveTo>
                <a:cubicBezTo>
                  <a:pt x="76200" y="59142"/>
                  <a:pt x="59142" y="76200"/>
                  <a:pt x="38100" y="76200"/>
                </a:cubicBezTo>
                <a:cubicBezTo>
                  <a:pt x="17058" y="76200"/>
                  <a:pt x="0" y="59142"/>
                  <a:pt x="0" y="38100"/>
                </a:cubicBezTo>
                <a:cubicBezTo>
                  <a:pt x="0" y="17058"/>
                  <a:pt x="17058" y="0"/>
                  <a:pt x="38100" y="0"/>
                </a:cubicBezTo>
                <a:cubicBezTo>
                  <a:pt x="59142" y="0"/>
                  <a:pt x="76200" y="17058"/>
                  <a:pt x="76200" y="381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5327FA96-C55D-D0E9-B744-410B8664ABBC}"/>
              </a:ext>
            </a:extLst>
          </p:cNvPr>
          <p:cNvSpPr/>
          <p:nvPr/>
        </p:nvSpPr>
        <p:spPr>
          <a:xfrm rot="13736">
            <a:off x="6908597" y="3174612"/>
            <a:ext cx="134898" cy="126663"/>
          </a:xfrm>
          <a:custGeom>
            <a:avLst/>
            <a:gdLst>
              <a:gd name="connsiteX0" fmla="*/ 66675 w 66674"/>
              <a:gd name="connsiteY0" fmla="*/ 33337 h 66674"/>
              <a:gd name="connsiteX1" fmla="*/ 33338 w 66674"/>
              <a:gd name="connsiteY1" fmla="*/ 66675 h 66674"/>
              <a:gd name="connsiteX2" fmla="*/ 0 w 66674"/>
              <a:gd name="connsiteY2" fmla="*/ 33337 h 66674"/>
              <a:gd name="connsiteX3" fmla="*/ 33338 w 66674"/>
              <a:gd name="connsiteY3" fmla="*/ 0 h 66674"/>
              <a:gd name="connsiteX4" fmla="*/ 66675 w 66674"/>
              <a:gd name="connsiteY4" fmla="*/ 33337 h 66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674" h="66674">
                <a:moveTo>
                  <a:pt x="66675" y="33337"/>
                </a:moveTo>
                <a:cubicBezTo>
                  <a:pt x="66675" y="51749"/>
                  <a:pt x="51749" y="66675"/>
                  <a:pt x="33338" y="66675"/>
                </a:cubicBezTo>
                <a:cubicBezTo>
                  <a:pt x="14926" y="66675"/>
                  <a:pt x="0" y="51749"/>
                  <a:pt x="0" y="33337"/>
                </a:cubicBezTo>
                <a:cubicBezTo>
                  <a:pt x="0" y="14926"/>
                  <a:pt x="14926" y="0"/>
                  <a:pt x="33338" y="0"/>
                </a:cubicBezTo>
                <a:cubicBezTo>
                  <a:pt x="51749" y="0"/>
                  <a:pt x="66675" y="14926"/>
                  <a:pt x="66675" y="33337"/>
                </a:cubicBezTo>
                <a:close/>
              </a:path>
            </a:pathLst>
          </a:custGeom>
          <a:noFill/>
          <a:ln w="9525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119F6DF1-078C-352F-64C6-73547BABECDB}"/>
              </a:ext>
            </a:extLst>
          </p:cNvPr>
          <p:cNvSpPr/>
          <p:nvPr/>
        </p:nvSpPr>
        <p:spPr>
          <a:xfrm>
            <a:off x="3806775" y="3374871"/>
            <a:ext cx="1423651" cy="1193292"/>
          </a:xfrm>
          <a:custGeom>
            <a:avLst/>
            <a:gdLst>
              <a:gd name="connsiteX0" fmla="*/ 304215 w 703647"/>
              <a:gd name="connsiteY0" fmla="*/ 62312 h 628134"/>
              <a:gd name="connsiteX1" fmla="*/ 462568 w 703647"/>
              <a:gd name="connsiteY1" fmla="*/ 1590 h 628134"/>
              <a:gd name="connsiteX2" fmla="*/ 624493 w 703647"/>
              <a:gd name="connsiteY2" fmla="*/ 227809 h 628134"/>
              <a:gd name="connsiteX3" fmla="*/ 699503 w 703647"/>
              <a:gd name="connsiteY3" fmla="*/ 295675 h 628134"/>
              <a:gd name="connsiteX4" fmla="*/ 597109 w 703647"/>
              <a:gd name="connsiteY4" fmla="*/ 437359 h 628134"/>
              <a:gd name="connsiteX5" fmla="*/ 335171 w 703647"/>
              <a:gd name="connsiteY5" fmla="*/ 568328 h 628134"/>
              <a:gd name="connsiteX6" fmla="*/ 97046 w 703647"/>
              <a:gd name="connsiteY6" fmla="*/ 606428 h 628134"/>
              <a:gd name="connsiteX7" fmla="*/ 31562 w 703647"/>
              <a:gd name="connsiteY7" fmla="*/ 437359 h 628134"/>
              <a:gd name="connsiteX8" fmla="*/ 4177 w 703647"/>
              <a:gd name="connsiteY8" fmla="*/ 227809 h 628134"/>
              <a:gd name="connsiteX9" fmla="*/ 31562 w 703647"/>
              <a:gd name="connsiteY9" fmla="*/ 134940 h 628134"/>
              <a:gd name="connsiteX10" fmla="*/ 110143 w 703647"/>
              <a:gd name="connsiteY10" fmla="*/ 62312 h 628134"/>
              <a:gd name="connsiteX11" fmla="*/ 304215 w 703647"/>
              <a:gd name="connsiteY11" fmla="*/ 62312 h 6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3647" h="628134">
                <a:moveTo>
                  <a:pt x="304215" y="62312"/>
                </a:moveTo>
                <a:cubicBezTo>
                  <a:pt x="369184" y="49444"/>
                  <a:pt x="400327" y="-10452"/>
                  <a:pt x="462568" y="1590"/>
                </a:cubicBezTo>
                <a:cubicBezTo>
                  <a:pt x="569233" y="22228"/>
                  <a:pt x="548208" y="150452"/>
                  <a:pt x="624493" y="227809"/>
                </a:cubicBezTo>
                <a:cubicBezTo>
                  <a:pt x="652230" y="255936"/>
                  <a:pt x="686349" y="258422"/>
                  <a:pt x="699503" y="295675"/>
                </a:cubicBezTo>
                <a:cubicBezTo>
                  <a:pt x="722239" y="360044"/>
                  <a:pt x="646296" y="390020"/>
                  <a:pt x="597109" y="437359"/>
                </a:cubicBezTo>
                <a:cubicBezTo>
                  <a:pt x="514701" y="516664"/>
                  <a:pt x="444555" y="534933"/>
                  <a:pt x="335171" y="568328"/>
                </a:cubicBezTo>
                <a:cubicBezTo>
                  <a:pt x="245097" y="595826"/>
                  <a:pt x="172844" y="662320"/>
                  <a:pt x="97046" y="606428"/>
                </a:cubicBezTo>
                <a:cubicBezTo>
                  <a:pt x="40057" y="564403"/>
                  <a:pt x="49692" y="505806"/>
                  <a:pt x="31562" y="437359"/>
                </a:cubicBezTo>
                <a:cubicBezTo>
                  <a:pt x="10429" y="357577"/>
                  <a:pt x="-8711" y="309324"/>
                  <a:pt x="4177" y="227809"/>
                </a:cubicBezTo>
                <a:cubicBezTo>
                  <a:pt x="10082" y="190461"/>
                  <a:pt x="12058" y="167333"/>
                  <a:pt x="31562" y="134940"/>
                </a:cubicBezTo>
                <a:cubicBezTo>
                  <a:pt x="53117" y="99141"/>
                  <a:pt x="74095" y="83449"/>
                  <a:pt x="110143" y="62312"/>
                </a:cubicBezTo>
                <a:cubicBezTo>
                  <a:pt x="176063" y="23660"/>
                  <a:pt x="229869" y="77038"/>
                  <a:pt x="304215" y="62312"/>
                </a:cubicBezTo>
                <a:close/>
              </a:path>
            </a:pathLst>
          </a:custGeom>
          <a:noFill/>
          <a:ln w="1619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DDA3FF6E-EB84-9E15-8063-5F00611EE798}"/>
              </a:ext>
            </a:extLst>
          </p:cNvPr>
          <p:cNvSpPr/>
          <p:nvPr/>
        </p:nvSpPr>
        <p:spPr>
          <a:xfrm>
            <a:off x="6339782" y="3074801"/>
            <a:ext cx="1429148" cy="1116064"/>
          </a:xfrm>
          <a:custGeom>
            <a:avLst/>
            <a:gdLst>
              <a:gd name="connsiteX0" fmla="*/ 365732 w 706364"/>
              <a:gd name="connsiteY0" fmla="*/ 17316 h 587482"/>
              <a:gd name="connsiteX1" fmla="*/ 547898 w 706364"/>
              <a:gd name="connsiteY1" fmla="*/ 209007 h 587482"/>
              <a:gd name="connsiteX2" fmla="*/ 706251 w 706364"/>
              <a:gd name="connsiteY2" fmla="*/ 353073 h 587482"/>
              <a:gd name="connsiteX3" fmla="*/ 547898 w 706364"/>
              <a:gd name="connsiteY3" fmla="*/ 484041 h 587482"/>
              <a:gd name="connsiteX4" fmla="*/ 444314 w 706364"/>
              <a:gd name="connsiteY4" fmla="*/ 584054 h 587482"/>
              <a:gd name="connsiteX5" fmla="*/ 287151 w 706364"/>
              <a:gd name="connsiteY5" fmla="*/ 538810 h 587482"/>
              <a:gd name="connsiteX6" fmla="*/ 90698 w 706364"/>
              <a:gd name="connsiteY6" fmla="*/ 559051 h 587482"/>
              <a:gd name="connsiteX7" fmla="*/ 210 w 706364"/>
              <a:gd name="connsiteY7" fmla="*/ 353073 h 587482"/>
              <a:gd name="connsiteX8" fmla="*/ 74029 w 706364"/>
              <a:gd name="connsiteY8" fmla="*/ 143523 h 587482"/>
              <a:gd name="connsiteX9" fmla="*/ 162136 w 706364"/>
              <a:gd name="connsiteY9" fmla="*/ 39938 h 587482"/>
              <a:gd name="connsiteX10" fmla="*/ 365732 w 706364"/>
              <a:gd name="connsiteY10" fmla="*/ 17316 h 587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6364" h="587482">
                <a:moveTo>
                  <a:pt x="365732" y="17316"/>
                </a:moveTo>
                <a:cubicBezTo>
                  <a:pt x="456944" y="53920"/>
                  <a:pt x="446695" y="141141"/>
                  <a:pt x="547898" y="209007"/>
                </a:cubicBezTo>
                <a:cubicBezTo>
                  <a:pt x="649101" y="276873"/>
                  <a:pt x="709337" y="259667"/>
                  <a:pt x="706251" y="353073"/>
                </a:cubicBezTo>
                <a:cubicBezTo>
                  <a:pt x="703603" y="433283"/>
                  <a:pt x="607363" y="430158"/>
                  <a:pt x="547898" y="484041"/>
                </a:cubicBezTo>
                <a:cubicBezTo>
                  <a:pt x="506236" y="521798"/>
                  <a:pt x="498349" y="568490"/>
                  <a:pt x="444314" y="584054"/>
                </a:cubicBezTo>
                <a:cubicBezTo>
                  <a:pt x="382944" y="601732"/>
                  <a:pt x="350654" y="545630"/>
                  <a:pt x="287151" y="538810"/>
                </a:cubicBezTo>
                <a:cubicBezTo>
                  <a:pt x="210465" y="530571"/>
                  <a:pt x="159116" y="594646"/>
                  <a:pt x="90698" y="559051"/>
                </a:cubicBezTo>
                <a:cubicBezTo>
                  <a:pt x="12755" y="518503"/>
                  <a:pt x="3297" y="440874"/>
                  <a:pt x="210" y="353073"/>
                </a:cubicBezTo>
                <a:cubicBezTo>
                  <a:pt x="-2838" y="266363"/>
                  <a:pt x="27480" y="216742"/>
                  <a:pt x="74029" y="143523"/>
                </a:cubicBezTo>
                <a:cubicBezTo>
                  <a:pt x="102519" y="98706"/>
                  <a:pt x="117377" y="68520"/>
                  <a:pt x="162136" y="39938"/>
                </a:cubicBezTo>
                <a:cubicBezTo>
                  <a:pt x="229563" y="-3117"/>
                  <a:pt x="291485" y="-12477"/>
                  <a:pt x="365732" y="17316"/>
                </a:cubicBezTo>
                <a:close/>
              </a:path>
            </a:pathLst>
          </a:custGeom>
          <a:noFill/>
          <a:ln w="1619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75E6E65F-6F06-9221-DA84-5FE687BE6015}"/>
              </a:ext>
            </a:extLst>
          </p:cNvPr>
          <p:cNvSpPr/>
          <p:nvPr/>
        </p:nvSpPr>
        <p:spPr>
          <a:xfrm>
            <a:off x="4915012" y="4062397"/>
            <a:ext cx="1836974" cy="973154"/>
          </a:xfrm>
          <a:custGeom>
            <a:avLst/>
            <a:gdLst>
              <a:gd name="connsiteX0" fmla="*/ 169609 w 907934"/>
              <a:gd name="connsiteY0" fmla="*/ 118317 h 512256"/>
              <a:gd name="connsiteX1" fmla="*/ 404163 w 907934"/>
              <a:gd name="connsiteY1" fmla="*/ 4017 h 512256"/>
              <a:gd name="connsiteX2" fmla="*/ 812547 w 907934"/>
              <a:gd name="connsiteY2" fmla="*/ 221901 h 512256"/>
              <a:gd name="connsiteX3" fmla="*/ 898272 w 907934"/>
              <a:gd name="connsiteY3" fmla="*/ 450501 h 512256"/>
              <a:gd name="connsiteX4" fmla="*/ 575613 w 907934"/>
              <a:gd name="connsiteY4" fmla="*/ 481457 h 512256"/>
              <a:gd name="connsiteX5" fmla="*/ 94600 w 907934"/>
              <a:gd name="connsiteY5" fmla="*/ 450501 h 512256"/>
              <a:gd name="connsiteX6" fmla="*/ 56500 w 907934"/>
              <a:gd name="connsiteY6" fmla="*/ 221901 h 512256"/>
              <a:gd name="connsiteX7" fmla="*/ 169609 w 907934"/>
              <a:gd name="connsiteY7" fmla="*/ 118317 h 51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7934" h="512256">
                <a:moveTo>
                  <a:pt x="169609" y="118317"/>
                </a:moveTo>
                <a:cubicBezTo>
                  <a:pt x="294625" y="42117"/>
                  <a:pt x="261288" y="27829"/>
                  <a:pt x="404163" y="4017"/>
                </a:cubicBezTo>
                <a:cubicBezTo>
                  <a:pt x="547038" y="-19796"/>
                  <a:pt x="706210" y="63472"/>
                  <a:pt x="812547" y="221901"/>
                </a:cubicBezTo>
                <a:cubicBezTo>
                  <a:pt x="865687" y="301063"/>
                  <a:pt x="933324" y="361833"/>
                  <a:pt x="898272" y="450501"/>
                </a:cubicBezTo>
                <a:cubicBezTo>
                  <a:pt x="851733" y="568220"/>
                  <a:pt x="761350" y="481457"/>
                  <a:pt x="575613" y="481457"/>
                </a:cubicBezTo>
                <a:cubicBezTo>
                  <a:pt x="389875" y="481457"/>
                  <a:pt x="243190" y="491459"/>
                  <a:pt x="94600" y="450501"/>
                </a:cubicBezTo>
                <a:cubicBezTo>
                  <a:pt x="-53990" y="409543"/>
                  <a:pt x="4113" y="275479"/>
                  <a:pt x="56500" y="221901"/>
                </a:cubicBezTo>
                <a:cubicBezTo>
                  <a:pt x="108888" y="168323"/>
                  <a:pt x="94810" y="163913"/>
                  <a:pt x="169609" y="118317"/>
                </a:cubicBezTo>
                <a:close/>
              </a:path>
            </a:pathLst>
          </a:custGeom>
          <a:noFill/>
          <a:ln w="1619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3B6B30BE-3719-FBB1-693D-938761EDBC2B}"/>
              </a:ext>
            </a:extLst>
          </p:cNvPr>
          <p:cNvSpPr/>
          <p:nvPr/>
        </p:nvSpPr>
        <p:spPr>
          <a:xfrm>
            <a:off x="3346450" y="2227783"/>
            <a:ext cx="1764645" cy="1094289"/>
          </a:xfrm>
          <a:custGeom>
            <a:avLst/>
            <a:gdLst>
              <a:gd name="connsiteX0" fmla="*/ 590072 w 872185"/>
              <a:gd name="connsiteY0" fmla="*/ 553016 h 576020"/>
              <a:gd name="connsiteX1" fmla="*/ 217407 w 872185"/>
              <a:gd name="connsiteY1" fmla="*/ 553016 h 576020"/>
              <a:gd name="connsiteX2" fmla="*/ 43576 w 872185"/>
              <a:gd name="connsiteY2" fmla="*/ 532775 h 576020"/>
              <a:gd name="connsiteX3" fmla="*/ 19763 w 872185"/>
              <a:gd name="connsiteY3" fmla="*/ 305366 h 576020"/>
              <a:gd name="connsiteX4" fmla="*/ 148351 w 872185"/>
              <a:gd name="connsiteY4" fmla="*/ 68431 h 576020"/>
              <a:gd name="connsiteX5" fmla="*/ 441244 w 872185"/>
              <a:gd name="connsiteY5" fmla="*/ 36284 h 576020"/>
              <a:gd name="connsiteX6" fmla="*/ 798432 w 872185"/>
              <a:gd name="connsiteY6" fmla="*/ 50572 h 576020"/>
              <a:gd name="connsiteX7" fmla="*/ 856772 w 872185"/>
              <a:gd name="connsiteY7" fmla="*/ 149394 h 576020"/>
              <a:gd name="connsiteX8" fmla="*/ 831769 w 872185"/>
              <a:gd name="connsiteY8" fmla="*/ 401806 h 576020"/>
              <a:gd name="connsiteX9" fmla="*/ 590072 w 872185"/>
              <a:gd name="connsiteY9" fmla="*/ 553016 h 57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2185" h="576020">
                <a:moveTo>
                  <a:pt x="590072" y="553016"/>
                </a:moveTo>
                <a:cubicBezTo>
                  <a:pt x="451822" y="598480"/>
                  <a:pt x="362490" y="564486"/>
                  <a:pt x="217407" y="553016"/>
                </a:cubicBezTo>
                <a:cubicBezTo>
                  <a:pt x="149275" y="547629"/>
                  <a:pt x="96496" y="576022"/>
                  <a:pt x="43576" y="532775"/>
                </a:cubicBezTo>
                <a:cubicBezTo>
                  <a:pt x="-25567" y="476270"/>
                  <a:pt x="4571" y="393358"/>
                  <a:pt x="19763" y="305366"/>
                </a:cubicBezTo>
                <a:cubicBezTo>
                  <a:pt x="37676" y="201624"/>
                  <a:pt x="62345" y="129145"/>
                  <a:pt x="148351" y="68431"/>
                </a:cubicBezTo>
                <a:cubicBezTo>
                  <a:pt x="242357" y="2070"/>
                  <a:pt x="326277" y="41101"/>
                  <a:pt x="441244" y="36284"/>
                </a:cubicBezTo>
                <a:cubicBezTo>
                  <a:pt x="580725" y="30441"/>
                  <a:pt x="702349" y="-50704"/>
                  <a:pt x="798432" y="50572"/>
                </a:cubicBezTo>
                <a:cubicBezTo>
                  <a:pt x="829278" y="83084"/>
                  <a:pt x="833990" y="110801"/>
                  <a:pt x="856772" y="149394"/>
                </a:cubicBezTo>
                <a:cubicBezTo>
                  <a:pt x="879557" y="187986"/>
                  <a:pt x="881557" y="316170"/>
                  <a:pt x="831769" y="401806"/>
                </a:cubicBezTo>
                <a:cubicBezTo>
                  <a:pt x="775814" y="498061"/>
                  <a:pt x="695839" y="518234"/>
                  <a:pt x="590072" y="553016"/>
                </a:cubicBezTo>
                <a:close/>
              </a:path>
            </a:pathLst>
          </a:custGeom>
          <a:noFill/>
          <a:ln w="1619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B29A5A4B-8D2A-370A-A795-419D2100BBD4}"/>
              </a:ext>
            </a:extLst>
          </p:cNvPr>
          <p:cNvSpPr/>
          <p:nvPr/>
        </p:nvSpPr>
        <p:spPr>
          <a:xfrm>
            <a:off x="6395872" y="2146301"/>
            <a:ext cx="785119" cy="793150"/>
          </a:xfrm>
          <a:custGeom>
            <a:avLst/>
            <a:gdLst>
              <a:gd name="connsiteX0" fmla="*/ 93722 w 388049"/>
              <a:gd name="connsiteY0" fmla="*/ 79176 h 417504"/>
              <a:gd name="connsiteX1" fmla="*/ 202069 w 388049"/>
              <a:gd name="connsiteY1" fmla="*/ 7738 h 417504"/>
              <a:gd name="connsiteX2" fmla="*/ 367565 w 388049"/>
              <a:gd name="connsiteY2" fmla="*/ 147041 h 417504"/>
              <a:gd name="connsiteX3" fmla="*/ 386615 w 388049"/>
              <a:gd name="connsiteY3" fmla="*/ 312538 h 417504"/>
              <a:gd name="connsiteX4" fmla="*/ 279459 w 388049"/>
              <a:gd name="connsiteY4" fmla="*/ 416123 h 417504"/>
              <a:gd name="connsiteX5" fmla="*/ 67528 w 388049"/>
              <a:gd name="connsiteY5" fmla="*/ 369688 h 417504"/>
              <a:gd name="connsiteX6" fmla="*/ 15140 w 388049"/>
              <a:gd name="connsiteY6" fmla="*/ 206573 h 417504"/>
              <a:gd name="connsiteX7" fmla="*/ 93722 w 388049"/>
              <a:gd name="connsiteY7" fmla="*/ 79176 h 41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8049" h="417504">
                <a:moveTo>
                  <a:pt x="93722" y="79176"/>
                </a:moveTo>
                <a:cubicBezTo>
                  <a:pt x="130660" y="39848"/>
                  <a:pt x="151672" y="31554"/>
                  <a:pt x="202069" y="7738"/>
                </a:cubicBezTo>
                <a:cubicBezTo>
                  <a:pt x="278450" y="-28355"/>
                  <a:pt x="334657" y="69237"/>
                  <a:pt x="367565" y="147041"/>
                </a:cubicBezTo>
                <a:cubicBezTo>
                  <a:pt x="395826" y="213846"/>
                  <a:pt x="386615" y="240003"/>
                  <a:pt x="386615" y="312538"/>
                </a:cubicBezTo>
                <a:cubicBezTo>
                  <a:pt x="386615" y="350638"/>
                  <a:pt x="396140" y="416123"/>
                  <a:pt x="279459" y="416123"/>
                </a:cubicBezTo>
                <a:cubicBezTo>
                  <a:pt x="162778" y="416123"/>
                  <a:pt x="195963" y="430016"/>
                  <a:pt x="67528" y="369688"/>
                </a:cubicBezTo>
                <a:cubicBezTo>
                  <a:pt x="-11053" y="332779"/>
                  <a:pt x="-9863" y="279201"/>
                  <a:pt x="15140" y="206573"/>
                </a:cubicBezTo>
                <a:cubicBezTo>
                  <a:pt x="40144" y="133944"/>
                  <a:pt x="56898" y="118381"/>
                  <a:pt x="93722" y="79176"/>
                </a:cubicBezTo>
                <a:close/>
              </a:path>
            </a:pathLst>
          </a:custGeom>
          <a:noFill/>
          <a:ln w="1619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77130FC4-A3C5-C38A-06DE-4AA15CEE38B6}"/>
              </a:ext>
            </a:extLst>
          </p:cNvPr>
          <p:cNvSpPr/>
          <p:nvPr/>
        </p:nvSpPr>
        <p:spPr>
          <a:xfrm>
            <a:off x="7348609" y="2229265"/>
            <a:ext cx="985766" cy="1184010"/>
          </a:xfrm>
          <a:custGeom>
            <a:avLst/>
            <a:gdLst>
              <a:gd name="connsiteX0" fmla="*/ 25753 w 487220"/>
              <a:gd name="connsiteY0" fmla="*/ 89531 h 623248"/>
              <a:gd name="connsiteX1" fmla="*/ 146702 w 487220"/>
              <a:gd name="connsiteY1" fmla="*/ 8386 h 623248"/>
              <a:gd name="connsiteX2" fmla="*/ 370539 w 487220"/>
              <a:gd name="connsiteY2" fmla="*/ 56011 h 623248"/>
              <a:gd name="connsiteX3" fmla="*/ 487221 w 487220"/>
              <a:gd name="connsiteY3" fmla="*/ 268867 h 623248"/>
              <a:gd name="connsiteX4" fmla="*/ 426499 w 487220"/>
              <a:gd name="connsiteY4" fmla="*/ 468892 h 623248"/>
              <a:gd name="connsiteX5" fmla="*/ 277671 w 487220"/>
              <a:gd name="connsiteY5" fmla="*/ 622483 h 623248"/>
              <a:gd name="connsiteX6" fmla="*/ 93124 w 487220"/>
              <a:gd name="connsiteY6" fmla="*/ 468892 h 623248"/>
              <a:gd name="connsiteX7" fmla="*/ 25258 w 487220"/>
              <a:gd name="connsiteY7" fmla="*/ 90273 h 623248"/>
              <a:gd name="connsiteX8" fmla="*/ 25753 w 487220"/>
              <a:gd name="connsiteY8" fmla="*/ 89531 h 623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7220" h="623248">
                <a:moveTo>
                  <a:pt x="25753" y="89531"/>
                </a:moveTo>
                <a:cubicBezTo>
                  <a:pt x="53919" y="47643"/>
                  <a:pt x="70949" y="22326"/>
                  <a:pt x="146702" y="8386"/>
                </a:cubicBezTo>
                <a:cubicBezTo>
                  <a:pt x="222902" y="-5636"/>
                  <a:pt x="253858" y="-9208"/>
                  <a:pt x="370539" y="56011"/>
                </a:cubicBezTo>
                <a:cubicBezTo>
                  <a:pt x="487221" y="121230"/>
                  <a:pt x="487221" y="183142"/>
                  <a:pt x="487221" y="268867"/>
                </a:cubicBezTo>
                <a:cubicBezTo>
                  <a:pt x="487221" y="354592"/>
                  <a:pt x="464942" y="394103"/>
                  <a:pt x="426499" y="468892"/>
                </a:cubicBezTo>
                <a:cubicBezTo>
                  <a:pt x="388313" y="543175"/>
                  <a:pt x="360709" y="613560"/>
                  <a:pt x="277671" y="622483"/>
                </a:cubicBezTo>
                <a:cubicBezTo>
                  <a:pt x="184440" y="632500"/>
                  <a:pt x="114155" y="542314"/>
                  <a:pt x="93124" y="468892"/>
                </a:cubicBezTo>
                <a:cubicBezTo>
                  <a:pt x="93124" y="468892"/>
                  <a:pt x="-58571" y="214925"/>
                  <a:pt x="25258" y="90273"/>
                </a:cubicBezTo>
                <a:lnTo>
                  <a:pt x="25753" y="89531"/>
                </a:lnTo>
                <a:close/>
              </a:path>
            </a:pathLst>
          </a:custGeom>
          <a:noFill/>
          <a:ln w="1619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F3C9023D-15FD-37C4-E8B1-A3D2A2C9976A}"/>
              </a:ext>
            </a:extLst>
          </p:cNvPr>
          <p:cNvSpPr txBox="1"/>
          <p:nvPr/>
        </p:nvSpPr>
        <p:spPr>
          <a:xfrm>
            <a:off x="846212" y="1557078"/>
            <a:ext cx="827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adugi" panose="020B0502040204020203" pitchFamily="34" charset="0"/>
                <a:ea typeface="Gadugi" panose="020B0502040204020203" pitchFamily="34" charset="0"/>
              </a:rPr>
              <a:t>Diversity-based AL  aims to maximize the diversity of sampled instances.</a:t>
            </a:r>
            <a:endParaRPr lang="en-SG" sz="20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85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C701B-1E77-99DC-9F73-2E99848A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Motivation-REAL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A10C2-148D-8BBD-49D1-34E9C975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5</a:t>
            </a:fld>
            <a:endParaRPr lang="en-SG"/>
          </a:p>
        </p:txBody>
      </p:sp>
      <p:sp>
        <p:nvSpPr>
          <p:cNvPr id="176" name="Freeform: Shape 175">
            <a:extLst>
              <a:ext uri="{FF2B5EF4-FFF2-40B4-BE49-F238E27FC236}">
                <a16:creationId xmlns:a16="http://schemas.microsoft.com/office/drawing/2014/main" id="{9B6862DF-9BAC-8C78-2FA1-3A923990D495}"/>
              </a:ext>
            </a:extLst>
          </p:cNvPr>
          <p:cNvSpPr/>
          <p:nvPr/>
        </p:nvSpPr>
        <p:spPr>
          <a:xfrm rot="13546">
            <a:off x="6964249" y="3358499"/>
            <a:ext cx="157549" cy="157549"/>
          </a:xfrm>
          <a:custGeom>
            <a:avLst/>
            <a:gdLst>
              <a:gd name="connsiteX0" fmla="*/ 157746 w 157549"/>
              <a:gd name="connsiteY0" fmla="*/ 78810 h 157549"/>
              <a:gd name="connsiteX1" fmla="*/ 78971 w 157549"/>
              <a:gd name="connsiteY1" fmla="*/ 157585 h 157549"/>
              <a:gd name="connsiteX2" fmla="*/ 196 w 157549"/>
              <a:gd name="connsiteY2" fmla="*/ 78810 h 157549"/>
              <a:gd name="connsiteX3" fmla="*/ 78971 w 157549"/>
              <a:gd name="connsiteY3" fmla="*/ 35 h 157549"/>
              <a:gd name="connsiteX4" fmla="*/ 157746 w 157549"/>
              <a:gd name="connsiteY4" fmla="*/ 78810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746" y="78810"/>
                </a:moveTo>
                <a:cubicBezTo>
                  <a:pt x="157746" y="122316"/>
                  <a:pt x="122477" y="157585"/>
                  <a:pt x="78971" y="157585"/>
                </a:cubicBezTo>
                <a:cubicBezTo>
                  <a:pt x="35465" y="157585"/>
                  <a:pt x="196" y="122316"/>
                  <a:pt x="196" y="78810"/>
                </a:cubicBezTo>
                <a:cubicBezTo>
                  <a:pt x="196" y="35303"/>
                  <a:pt x="35465" y="35"/>
                  <a:pt x="78971" y="35"/>
                </a:cubicBezTo>
                <a:cubicBezTo>
                  <a:pt x="122477" y="35"/>
                  <a:pt x="157746" y="35303"/>
                  <a:pt x="157746" y="78810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E365D24D-138F-9E2B-4310-F6571ED1AEF6}"/>
              </a:ext>
            </a:extLst>
          </p:cNvPr>
          <p:cNvSpPr/>
          <p:nvPr/>
        </p:nvSpPr>
        <p:spPr>
          <a:xfrm rot="13546">
            <a:off x="6974096" y="3368346"/>
            <a:ext cx="137856" cy="137856"/>
          </a:xfrm>
          <a:custGeom>
            <a:avLst/>
            <a:gdLst>
              <a:gd name="connsiteX0" fmla="*/ 138052 w 137856"/>
              <a:gd name="connsiteY0" fmla="*/ 68963 h 137856"/>
              <a:gd name="connsiteX1" fmla="*/ 69124 w 137856"/>
              <a:gd name="connsiteY1" fmla="*/ 137891 h 137856"/>
              <a:gd name="connsiteX2" fmla="*/ 196 w 137856"/>
              <a:gd name="connsiteY2" fmla="*/ 68963 h 137856"/>
              <a:gd name="connsiteX3" fmla="*/ 69124 w 137856"/>
              <a:gd name="connsiteY3" fmla="*/ 35 h 137856"/>
              <a:gd name="connsiteX4" fmla="*/ 138052 w 137856"/>
              <a:gd name="connsiteY4" fmla="*/ 68963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052" y="68963"/>
                </a:moveTo>
                <a:cubicBezTo>
                  <a:pt x="138052" y="107031"/>
                  <a:pt x="107192" y="137891"/>
                  <a:pt x="69124" y="137891"/>
                </a:cubicBezTo>
                <a:cubicBezTo>
                  <a:pt x="31056" y="137891"/>
                  <a:pt x="196" y="107031"/>
                  <a:pt x="196" y="68963"/>
                </a:cubicBezTo>
                <a:cubicBezTo>
                  <a:pt x="196" y="30895"/>
                  <a:pt x="31056" y="35"/>
                  <a:pt x="69124" y="35"/>
                </a:cubicBezTo>
                <a:cubicBezTo>
                  <a:pt x="107192" y="35"/>
                  <a:pt x="138052" y="30895"/>
                  <a:pt x="138052" y="68963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8" name="Freeform: Shape 177">
            <a:extLst>
              <a:ext uri="{FF2B5EF4-FFF2-40B4-BE49-F238E27FC236}">
                <a16:creationId xmlns:a16="http://schemas.microsoft.com/office/drawing/2014/main" id="{2F54D2F0-6FA3-2217-F0CC-E1AAB1E101B4}"/>
              </a:ext>
            </a:extLst>
          </p:cNvPr>
          <p:cNvSpPr/>
          <p:nvPr/>
        </p:nvSpPr>
        <p:spPr>
          <a:xfrm rot="13546">
            <a:off x="7860313" y="3309265"/>
            <a:ext cx="157549" cy="157549"/>
          </a:xfrm>
          <a:custGeom>
            <a:avLst/>
            <a:gdLst>
              <a:gd name="connsiteX0" fmla="*/ 157792 w 157549"/>
              <a:gd name="connsiteY0" fmla="*/ 78807 h 157549"/>
              <a:gd name="connsiteX1" fmla="*/ 79017 w 157549"/>
              <a:gd name="connsiteY1" fmla="*/ 157582 h 157549"/>
              <a:gd name="connsiteX2" fmla="*/ 242 w 157549"/>
              <a:gd name="connsiteY2" fmla="*/ 78807 h 157549"/>
              <a:gd name="connsiteX3" fmla="*/ 79017 w 157549"/>
              <a:gd name="connsiteY3" fmla="*/ 32 h 157549"/>
              <a:gd name="connsiteX4" fmla="*/ 157792 w 157549"/>
              <a:gd name="connsiteY4" fmla="*/ 78807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792" y="78807"/>
                </a:moveTo>
                <a:cubicBezTo>
                  <a:pt x="157792" y="122313"/>
                  <a:pt x="122523" y="157582"/>
                  <a:pt x="79017" y="157582"/>
                </a:cubicBezTo>
                <a:cubicBezTo>
                  <a:pt x="35510" y="157582"/>
                  <a:pt x="242" y="122313"/>
                  <a:pt x="242" y="78807"/>
                </a:cubicBezTo>
                <a:cubicBezTo>
                  <a:pt x="242" y="35301"/>
                  <a:pt x="35510" y="32"/>
                  <a:pt x="79017" y="32"/>
                </a:cubicBezTo>
                <a:cubicBezTo>
                  <a:pt x="122523" y="32"/>
                  <a:pt x="157792" y="35301"/>
                  <a:pt x="157792" y="78807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56DA8794-E8D0-E887-77A8-F1FA16D69D14}"/>
              </a:ext>
            </a:extLst>
          </p:cNvPr>
          <p:cNvSpPr/>
          <p:nvPr/>
        </p:nvSpPr>
        <p:spPr>
          <a:xfrm rot="13546">
            <a:off x="7870160" y="3319112"/>
            <a:ext cx="137856" cy="137856"/>
          </a:xfrm>
          <a:custGeom>
            <a:avLst/>
            <a:gdLst>
              <a:gd name="connsiteX0" fmla="*/ 138098 w 137856"/>
              <a:gd name="connsiteY0" fmla="*/ 68960 h 137856"/>
              <a:gd name="connsiteX1" fmla="*/ 69170 w 137856"/>
              <a:gd name="connsiteY1" fmla="*/ 137888 h 137856"/>
              <a:gd name="connsiteX2" fmla="*/ 242 w 137856"/>
              <a:gd name="connsiteY2" fmla="*/ 68960 h 137856"/>
              <a:gd name="connsiteX3" fmla="*/ 69170 w 137856"/>
              <a:gd name="connsiteY3" fmla="*/ 32 h 137856"/>
              <a:gd name="connsiteX4" fmla="*/ 138098 w 137856"/>
              <a:gd name="connsiteY4" fmla="*/ 68960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098" y="68960"/>
                </a:moveTo>
                <a:cubicBezTo>
                  <a:pt x="138098" y="107028"/>
                  <a:pt x="107238" y="137888"/>
                  <a:pt x="69170" y="137888"/>
                </a:cubicBezTo>
                <a:cubicBezTo>
                  <a:pt x="31102" y="137888"/>
                  <a:pt x="242" y="107028"/>
                  <a:pt x="242" y="68960"/>
                </a:cubicBezTo>
                <a:cubicBezTo>
                  <a:pt x="242" y="30892"/>
                  <a:pt x="31102" y="32"/>
                  <a:pt x="69170" y="32"/>
                </a:cubicBezTo>
                <a:cubicBezTo>
                  <a:pt x="107238" y="32"/>
                  <a:pt x="138098" y="30892"/>
                  <a:pt x="138098" y="68960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0" name="Freeform: Shape 179">
            <a:extLst>
              <a:ext uri="{FF2B5EF4-FFF2-40B4-BE49-F238E27FC236}">
                <a16:creationId xmlns:a16="http://schemas.microsoft.com/office/drawing/2014/main" id="{399E90BB-9751-0F13-C01C-15378A0029DC}"/>
              </a:ext>
            </a:extLst>
          </p:cNvPr>
          <p:cNvSpPr/>
          <p:nvPr/>
        </p:nvSpPr>
        <p:spPr>
          <a:xfrm rot="13546">
            <a:off x="6466982" y="3328958"/>
            <a:ext cx="157549" cy="157549"/>
          </a:xfrm>
          <a:custGeom>
            <a:avLst/>
            <a:gdLst>
              <a:gd name="connsiteX0" fmla="*/ 157721 w 157549"/>
              <a:gd name="connsiteY0" fmla="*/ 78808 h 157549"/>
              <a:gd name="connsiteX1" fmla="*/ 78946 w 157549"/>
              <a:gd name="connsiteY1" fmla="*/ 157583 h 157549"/>
              <a:gd name="connsiteX2" fmla="*/ 171 w 157549"/>
              <a:gd name="connsiteY2" fmla="*/ 78808 h 157549"/>
              <a:gd name="connsiteX3" fmla="*/ 78946 w 157549"/>
              <a:gd name="connsiteY3" fmla="*/ 33 h 157549"/>
              <a:gd name="connsiteX4" fmla="*/ 157721 w 157549"/>
              <a:gd name="connsiteY4" fmla="*/ 78808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721" y="78808"/>
                </a:moveTo>
                <a:cubicBezTo>
                  <a:pt x="157721" y="122314"/>
                  <a:pt x="122452" y="157583"/>
                  <a:pt x="78946" y="157583"/>
                </a:cubicBezTo>
                <a:cubicBezTo>
                  <a:pt x="35440" y="157583"/>
                  <a:pt x="171" y="122314"/>
                  <a:pt x="171" y="78808"/>
                </a:cubicBezTo>
                <a:cubicBezTo>
                  <a:pt x="171" y="35302"/>
                  <a:pt x="35440" y="33"/>
                  <a:pt x="78946" y="33"/>
                </a:cubicBezTo>
                <a:cubicBezTo>
                  <a:pt x="122452" y="33"/>
                  <a:pt x="157721" y="35302"/>
                  <a:pt x="157721" y="78808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1F6EAAEA-A09C-7BB0-474D-FE114C1F6F78}"/>
              </a:ext>
            </a:extLst>
          </p:cNvPr>
          <p:cNvSpPr/>
          <p:nvPr/>
        </p:nvSpPr>
        <p:spPr>
          <a:xfrm rot="13546">
            <a:off x="6476829" y="3338805"/>
            <a:ext cx="137856" cy="137856"/>
          </a:xfrm>
          <a:custGeom>
            <a:avLst/>
            <a:gdLst>
              <a:gd name="connsiteX0" fmla="*/ 138027 w 137856"/>
              <a:gd name="connsiteY0" fmla="*/ 68961 h 137856"/>
              <a:gd name="connsiteX1" fmla="*/ 69099 w 137856"/>
              <a:gd name="connsiteY1" fmla="*/ 137889 h 137856"/>
              <a:gd name="connsiteX2" fmla="*/ 171 w 137856"/>
              <a:gd name="connsiteY2" fmla="*/ 68961 h 137856"/>
              <a:gd name="connsiteX3" fmla="*/ 69099 w 137856"/>
              <a:gd name="connsiteY3" fmla="*/ 33 h 137856"/>
              <a:gd name="connsiteX4" fmla="*/ 138027 w 137856"/>
              <a:gd name="connsiteY4" fmla="*/ 68961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027" y="68961"/>
                </a:moveTo>
                <a:cubicBezTo>
                  <a:pt x="138027" y="107029"/>
                  <a:pt x="107167" y="137889"/>
                  <a:pt x="69099" y="137889"/>
                </a:cubicBezTo>
                <a:cubicBezTo>
                  <a:pt x="31031" y="137889"/>
                  <a:pt x="171" y="107029"/>
                  <a:pt x="171" y="68961"/>
                </a:cubicBezTo>
                <a:cubicBezTo>
                  <a:pt x="171" y="30893"/>
                  <a:pt x="31031" y="33"/>
                  <a:pt x="69099" y="33"/>
                </a:cubicBezTo>
                <a:cubicBezTo>
                  <a:pt x="107167" y="33"/>
                  <a:pt x="138027" y="30893"/>
                  <a:pt x="138027" y="68961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2" name="Freeform: Shape 181">
            <a:extLst>
              <a:ext uri="{FF2B5EF4-FFF2-40B4-BE49-F238E27FC236}">
                <a16:creationId xmlns:a16="http://schemas.microsoft.com/office/drawing/2014/main" id="{58B91AFE-E98C-6332-0A48-4120FB156EB3}"/>
              </a:ext>
            </a:extLst>
          </p:cNvPr>
          <p:cNvSpPr/>
          <p:nvPr/>
        </p:nvSpPr>
        <p:spPr>
          <a:xfrm rot="13546">
            <a:off x="6841163" y="3565283"/>
            <a:ext cx="157549" cy="157549"/>
          </a:xfrm>
          <a:custGeom>
            <a:avLst/>
            <a:gdLst>
              <a:gd name="connsiteX0" fmla="*/ 157740 w 157549"/>
              <a:gd name="connsiteY0" fmla="*/ 78820 h 157549"/>
              <a:gd name="connsiteX1" fmla="*/ 78965 w 157549"/>
              <a:gd name="connsiteY1" fmla="*/ 157595 h 157549"/>
              <a:gd name="connsiteX2" fmla="*/ 190 w 157549"/>
              <a:gd name="connsiteY2" fmla="*/ 78820 h 157549"/>
              <a:gd name="connsiteX3" fmla="*/ 78965 w 157549"/>
              <a:gd name="connsiteY3" fmla="*/ 45 h 157549"/>
              <a:gd name="connsiteX4" fmla="*/ 157740 w 157549"/>
              <a:gd name="connsiteY4" fmla="*/ 78820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740" y="78820"/>
                </a:moveTo>
                <a:cubicBezTo>
                  <a:pt x="157740" y="122326"/>
                  <a:pt x="122471" y="157595"/>
                  <a:pt x="78965" y="157595"/>
                </a:cubicBezTo>
                <a:cubicBezTo>
                  <a:pt x="35459" y="157595"/>
                  <a:pt x="190" y="122326"/>
                  <a:pt x="190" y="78820"/>
                </a:cubicBezTo>
                <a:cubicBezTo>
                  <a:pt x="190" y="35314"/>
                  <a:pt x="35459" y="45"/>
                  <a:pt x="78965" y="45"/>
                </a:cubicBezTo>
                <a:cubicBezTo>
                  <a:pt x="122471" y="45"/>
                  <a:pt x="157740" y="35314"/>
                  <a:pt x="157740" y="78820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3" name="Freeform: Shape 182">
            <a:extLst>
              <a:ext uri="{FF2B5EF4-FFF2-40B4-BE49-F238E27FC236}">
                <a16:creationId xmlns:a16="http://schemas.microsoft.com/office/drawing/2014/main" id="{CCC4A514-EBC9-6C60-1A93-11E6DA0CEEBC}"/>
              </a:ext>
            </a:extLst>
          </p:cNvPr>
          <p:cNvSpPr/>
          <p:nvPr/>
        </p:nvSpPr>
        <p:spPr>
          <a:xfrm rot="13546">
            <a:off x="6851010" y="3575130"/>
            <a:ext cx="137856" cy="137856"/>
          </a:xfrm>
          <a:custGeom>
            <a:avLst/>
            <a:gdLst>
              <a:gd name="connsiteX0" fmla="*/ 138046 w 137856"/>
              <a:gd name="connsiteY0" fmla="*/ 68973 h 137856"/>
              <a:gd name="connsiteX1" fmla="*/ 69118 w 137856"/>
              <a:gd name="connsiteY1" fmla="*/ 137901 h 137856"/>
              <a:gd name="connsiteX2" fmla="*/ 190 w 137856"/>
              <a:gd name="connsiteY2" fmla="*/ 68973 h 137856"/>
              <a:gd name="connsiteX3" fmla="*/ 69118 w 137856"/>
              <a:gd name="connsiteY3" fmla="*/ 45 h 137856"/>
              <a:gd name="connsiteX4" fmla="*/ 138046 w 137856"/>
              <a:gd name="connsiteY4" fmla="*/ 68973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046" y="68973"/>
                </a:moveTo>
                <a:cubicBezTo>
                  <a:pt x="138046" y="107041"/>
                  <a:pt x="107186" y="137901"/>
                  <a:pt x="69118" y="137901"/>
                </a:cubicBezTo>
                <a:cubicBezTo>
                  <a:pt x="31050" y="137901"/>
                  <a:pt x="190" y="107041"/>
                  <a:pt x="190" y="68973"/>
                </a:cubicBezTo>
                <a:cubicBezTo>
                  <a:pt x="190" y="30905"/>
                  <a:pt x="31050" y="45"/>
                  <a:pt x="69118" y="45"/>
                </a:cubicBezTo>
                <a:cubicBezTo>
                  <a:pt x="107186" y="45"/>
                  <a:pt x="138046" y="30905"/>
                  <a:pt x="138046" y="68973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4" name="Freeform: Shape 183">
            <a:extLst>
              <a:ext uri="{FF2B5EF4-FFF2-40B4-BE49-F238E27FC236}">
                <a16:creationId xmlns:a16="http://schemas.microsoft.com/office/drawing/2014/main" id="{1EAECF5B-E34B-553D-8427-99B4C0069FDA}"/>
              </a:ext>
            </a:extLst>
          </p:cNvPr>
          <p:cNvSpPr/>
          <p:nvPr/>
        </p:nvSpPr>
        <p:spPr>
          <a:xfrm>
            <a:off x="4467956" y="4451191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0C51439B-900A-8A63-AD3B-165A30FC4AF0}"/>
              </a:ext>
            </a:extLst>
          </p:cNvPr>
          <p:cNvSpPr/>
          <p:nvPr/>
        </p:nvSpPr>
        <p:spPr>
          <a:xfrm>
            <a:off x="4477803" y="4461038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6" name="Freeform: Shape 185">
            <a:extLst>
              <a:ext uri="{FF2B5EF4-FFF2-40B4-BE49-F238E27FC236}">
                <a16:creationId xmlns:a16="http://schemas.microsoft.com/office/drawing/2014/main" id="{4F3DD159-DBA4-78A9-C6D2-3624B6FA910A}"/>
              </a:ext>
            </a:extLst>
          </p:cNvPr>
          <p:cNvSpPr/>
          <p:nvPr/>
        </p:nvSpPr>
        <p:spPr>
          <a:xfrm>
            <a:off x="4241478" y="4534889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7F63E5C4-1017-99E2-039C-0F3EC0AE9CF9}"/>
              </a:ext>
            </a:extLst>
          </p:cNvPr>
          <p:cNvSpPr/>
          <p:nvPr/>
        </p:nvSpPr>
        <p:spPr>
          <a:xfrm>
            <a:off x="4251325" y="4544736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8" name="Freeform: Shape 187">
            <a:extLst>
              <a:ext uri="{FF2B5EF4-FFF2-40B4-BE49-F238E27FC236}">
                <a16:creationId xmlns:a16="http://schemas.microsoft.com/office/drawing/2014/main" id="{A41D8655-D6FA-6AA8-7121-35AB3200B360}"/>
              </a:ext>
            </a:extLst>
          </p:cNvPr>
          <p:cNvSpPr/>
          <p:nvPr/>
        </p:nvSpPr>
        <p:spPr>
          <a:xfrm>
            <a:off x="3975613" y="4520119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B8DF5A83-11CE-161A-FD55-E6D9133F76C7}"/>
              </a:ext>
            </a:extLst>
          </p:cNvPr>
          <p:cNvSpPr/>
          <p:nvPr/>
        </p:nvSpPr>
        <p:spPr>
          <a:xfrm>
            <a:off x="3985460" y="4529966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0" name="Freeform: Shape 189">
            <a:extLst>
              <a:ext uri="{FF2B5EF4-FFF2-40B4-BE49-F238E27FC236}">
                <a16:creationId xmlns:a16="http://schemas.microsoft.com/office/drawing/2014/main" id="{15CB9E05-99A1-A4FF-3C2D-A322298F602B}"/>
              </a:ext>
            </a:extLst>
          </p:cNvPr>
          <p:cNvSpPr/>
          <p:nvPr/>
        </p:nvSpPr>
        <p:spPr>
          <a:xfrm>
            <a:off x="6389453" y="4441344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1" name="Freeform: Shape 190">
            <a:extLst>
              <a:ext uri="{FF2B5EF4-FFF2-40B4-BE49-F238E27FC236}">
                <a16:creationId xmlns:a16="http://schemas.microsoft.com/office/drawing/2014/main" id="{294FAB67-95E9-60E5-1175-51EE13C1E151}"/>
              </a:ext>
            </a:extLst>
          </p:cNvPr>
          <p:cNvSpPr/>
          <p:nvPr/>
        </p:nvSpPr>
        <p:spPr>
          <a:xfrm>
            <a:off x="6404637" y="4465512"/>
            <a:ext cx="114617" cy="128458"/>
          </a:xfrm>
          <a:custGeom>
            <a:avLst/>
            <a:gdLst>
              <a:gd name="connsiteX0" fmla="*/ 0 w 114617"/>
              <a:gd name="connsiteY0" fmla="*/ 128458 h 128458"/>
              <a:gd name="connsiteX1" fmla="*/ 57309 w 114617"/>
              <a:gd name="connsiteY1" fmla="*/ 0 h 128458"/>
              <a:gd name="connsiteX2" fmla="*/ 114618 w 114617"/>
              <a:gd name="connsiteY2" fmla="*/ 128458 h 128458"/>
              <a:gd name="connsiteX3" fmla="*/ 0 w 114617"/>
              <a:gd name="connsiteY3" fmla="*/ 128458 h 12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58">
                <a:moveTo>
                  <a:pt x="0" y="128458"/>
                </a:moveTo>
                <a:lnTo>
                  <a:pt x="57309" y="0"/>
                </a:lnTo>
                <a:lnTo>
                  <a:pt x="114618" y="128458"/>
                </a:lnTo>
                <a:lnTo>
                  <a:pt x="0" y="128458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2" name="Freeform: Shape 191">
            <a:extLst>
              <a:ext uri="{FF2B5EF4-FFF2-40B4-BE49-F238E27FC236}">
                <a16:creationId xmlns:a16="http://schemas.microsoft.com/office/drawing/2014/main" id="{A320EFA3-5A01-9AB1-C815-42A388DB9AAE}"/>
              </a:ext>
            </a:extLst>
          </p:cNvPr>
          <p:cNvSpPr/>
          <p:nvPr/>
        </p:nvSpPr>
        <p:spPr>
          <a:xfrm>
            <a:off x="6709476" y="4731826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3" name="Freeform: Shape 192">
            <a:extLst>
              <a:ext uri="{FF2B5EF4-FFF2-40B4-BE49-F238E27FC236}">
                <a16:creationId xmlns:a16="http://schemas.microsoft.com/office/drawing/2014/main" id="{BA138965-36CC-8932-F899-DC0E9682E1BE}"/>
              </a:ext>
            </a:extLst>
          </p:cNvPr>
          <p:cNvSpPr/>
          <p:nvPr/>
        </p:nvSpPr>
        <p:spPr>
          <a:xfrm>
            <a:off x="6724660" y="4755990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6C279133-E4C3-CB57-8DB4-0C3A826554B9}"/>
              </a:ext>
            </a:extLst>
          </p:cNvPr>
          <p:cNvSpPr/>
          <p:nvPr/>
        </p:nvSpPr>
        <p:spPr>
          <a:xfrm>
            <a:off x="6547003" y="4849989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5" name="Freeform: Shape 194">
            <a:extLst>
              <a:ext uri="{FF2B5EF4-FFF2-40B4-BE49-F238E27FC236}">
                <a16:creationId xmlns:a16="http://schemas.microsoft.com/office/drawing/2014/main" id="{4D95FDC7-BC51-6E03-9F47-595DED32A0CC}"/>
              </a:ext>
            </a:extLst>
          </p:cNvPr>
          <p:cNvSpPr/>
          <p:nvPr/>
        </p:nvSpPr>
        <p:spPr>
          <a:xfrm>
            <a:off x="6562187" y="4874153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6" name="Freeform: Shape 195">
            <a:extLst>
              <a:ext uri="{FF2B5EF4-FFF2-40B4-BE49-F238E27FC236}">
                <a16:creationId xmlns:a16="http://schemas.microsoft.com/office/drawing/2014/main" id="{4535E811-4407-7D54-74DA-2F59008A1509}"/>
              </a:ext>
            </a:extLst>
          </p:cNvPr>
          <p:cNvSpPr/>
          <p:nvPr/>
        </p:nvSpPr>
        <p:spPr>
          <a:xfrm>
            <a:off x="7103350" y="4810601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7" name="Freeform: Shape 196">
            <a:extLst>
              <a:ext uri="{FF2B5EF4-FFF2-40B4-BE49-F238E27FC236}">
                <a16:creationId xmlns:a16="http://schemas.microsoft.com/office/drawing/2014/main" id="{EA855EB0-BEDD-FC18-B07D-A0FAD48F261D}"/>
              </a:ext>
            </a:extLst>
          </p:cNvPr>
          <p:cNvSpPr/>
          <p:nvPr/>
        </p:nvSpPr>
        <p:spPr>
          <a:xfrm>
            <a:off x="7118534" y="4834765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8" name="Freeform: Shape 197">
            <a:extLst>
              <a:ext uri="{FF2B5EF4-FFF2-40B4-BE49-F238E27FC236}">
                <a16:creationId xmlns:a16="http://schemas.microsoft.com/office/drawing/2014/main" id="{BE502440-C906-A526-0FBD-9C290BDE2D57}"/>
              </a:ext>
            </a:extLst>
          </p:cNvPr>
          <p:cNvSpPr/>
          <p:nvPr/>
        </p:nvSpPr>
        <p:spPr>
          <a:xfrm>
            <a:off x="6532232" y="4653051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A0E39A38-1DC5-75E4-C3A8-BC5562AF1D99}"/>
              </a:ext>
            </a:extLst>
          </p:cNvPr>
          <p:cNvSpPr/>
          <p:nvPr/>
        </p:nvSpPr>
        <p:spPr>
          <a:xfrm>
            <a:off x="6547416" y="4677216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C2BC2975-0B55-4F8E-3C3D-4337D768BD66}"/>
              </a:ext>
            </a:extLst>
          </p:cNvPr>
          <p:cNvSpPr/>
          <p:nvPr/>
        </p:nvSpPr>
        <p:spPr>
          <a:xfrm>
            <a:off x="6906413" y="4766290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8A88DEC5-F511-7664-5DC3-0C0249D3A8FF}"/>
              </a:ext>
            </a:extLst>
          </p:cNvPr>
          <p:cNvSpPr/>
          <p:nvPr/>
        </p:nvSpPr>
        <p:spPr>
          <a:xfrm>
            <a:off x="6921597" y="4790454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526F4E3F-172F-0855-CE80-B09EAC29B179}"/>
              </a:ext>
            </a:extLst>
          </p:cNvPr>
          <p:cNvSpPr/>
          <p:nvPr/>
        </p:nvSpPr>
        <p:spPr>
          <a:xfrm rot="13736">
            <a:off x="6900446" y="4525357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895536F0-A75B-D56C-5F87-C47D5F1B5E2C}"/>
              </a:ext>
            </a:extLst>
          </p:cNvPr>
          <p:cNvSpPr/>
          <p:nvPr/>
        </p:nvSpPr>
        <p:spPr>
          <a:xfrm rot="13736">
            <a:off x="6910293" y="4535204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02642BCC-A3D1-8CC3-22D6-55E9FEE11B35}"/>
              </a:ext>
            </a:extLst>
          </p:cNvPr>
          <p:cNvSpPr/>
          <p:nvPr/>
        </p:nvSpPr>
        <p:spPr>
          <a:xfrm rot="13736">
            <a:off x="6880752" y="4348114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27C49460-04FD-67D2-156F-DB7680F0F052}"/>
              </a:ext>
            </a:extLst>
          </p:cNvPr>
          <p:cNvSpPr/>
          <p:nvPr/>
        </p:nvSpPr>
        <p:spPr>
          <a:xfrm rot="13736">
            <a:off x="6890599" y="4357961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6" name="Freeform: Shape 205">
            <a:extLst>
              <a:ext uri="{FF2B5EF4-FFF2-40B4-BE49-F238E27FC236}">
                <a16:creationId xmlns:a16="http://schemas.microsoft.com/office/drawing/2014/main" id="{561DFDD8-C5B4-9E66-C7FB-24E972C35D22}"/>
              </a:ext>
            </a:extLst>
          </p:cNvPr>
          <p:cNvSpPr/>
          <p:nvPr/>
        </p:nvSpPr>
        <p:spPr>
          <a:xfrm rot="13736">
            <a:off x="6467184" y="421025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7" name="Freeform: Shape 206">
            <a:extLst>
              <a:ext uri="{FF2B5EF4-FFF2-40B4-BE49-F238E27FC236}">
                <a16:creationId xmlns:a16="http://schemas.microsoft.com/office/drawing/2014/main" id="{6548CF27-6B8E-F7DD-0BEB-427F7A60AB7B}"/>
              </a:ext>
            </a:extLst>
          </p:cNvPr>
          <p:cNvSpPr/>
          <p:nvPr/>
        </p:nvSpPr>
        <p:spPr>
          <a:xfrm rot="13736">
            <a:off x="6477031" y="422010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8" name="Freeform: Shape 207">
            <a:extLst>
              <a:ext uri="{FF2B5EF4-FFF2-40B4-BE49-F238E27FC236}">
                <a16:creationId xmlns:a16="http://schemas.microsoft.com/office/drawing/2014/main" id="{28FAC777-F8C4-830D-4E6E-95EABF0CFB30}"/>
              </a:ext>
            </a:extLst>
          </p:cNvPr>
          <p:cNvSpPr/>
          <p:nvPr/>
        </p:nvSpPr>
        <p:spPr>
          <a:xfrm rot="13736">
            <a:off x="6664121" y="4249645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9" name="Freeform: Shape 208">
            <a:extLst>
              <a:ext uri="{FF2B5EF4-FFF2-40B4-BE49-F238E27FC236}">
                <a16:creationId xmlns:a16="http://schemas.microsoft.com/office/drawing/2014/main" id="{078C6FE8-4A45-7A65-1E0B-3442012D2FE5}"/>
              </a:ext>
            </a:extLst>
          </p:cNvPr>
          <p:cNvSpPr/>
          <p:nvPr/>
        </p:nvSpPr>
        <p:spPr>
          <a:xfrm rot="13736">
            <a:off x="6673968" y="4259492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199DD220-64EE-1E85-0880-531564DD6593}"/>
              </a:ext>
            </a:extLst>
          </p:cNvPr>
          <p:cNvSpPr/>
          <p:nvPr/>
        </p:nvSpPr>
        <p:spPr>
          <a:xfrm rot="13736">
            <a:off x="6806704" y="3013864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FF15FEDE-6473-DB2F-CC12-ABCBE58A5DC5}"/>
              </a:ext>
            </a:extLst>
          </p:cNvPr>
          <p:cNvSpPr/>
          <p:nvPr/>
        </p:nvSpPr>
        <p:spPr>
          <a:xfrm rot="13736">
            <a:off x="6816551" y="3023711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E624544A-AEA0-B73B-1A5B-36CFD0100B59}"/>
              </a:ext>
            </a:extLst>
          </p:cNvPr>
          <p:cNvSpPr/>
          <p:nvPr/>
        </p:nvSpPr>
        <p:spPr>
          <a:xfrm rot="13736">
            <a:off x="7117077" y="4584439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3" name="Freeform: Shape 212">
            <a:extLst>
              <a:ext uri="{FF2B5EF4-FFF2-40B4-BE49-F238E27FC236}">
                <a16:creationId xmlns:a16="http://schemas.microsoft.com/office/drawing/2014/main" id="{D31DAB07-CD73-03D4-6658-71FEA3B3450D}"/>
              </a:ext>
            </a:extLst>
          </p:cNvPr>
          <p:cNvSpPr/>
          <p:nvPr/>
        </p:nvSpPr>
        <p:spPr>
          <a:xfrm rot="13736">
            <a:off x="7126924" y="459428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4" name="Freeform: Shape 213">
            <a:extLst>
              <a:ext uri="{FF2B5EF4-FFF2-40B4-BE49-F238E27FC236}">
                <a16:creationId xmlns:a16="http://schemas.microsoft.com/office/drawing/2014/main" id="{FED57C10-2055-ABED-0447-25AB44903C7B}"/>
              </a:ext>
            </a:extLst>
          </p:cNvPr>
          <p:cNvSpPr/>
          <p:nvPr/>
        </p:nvSpPr>
        <p:spPr>
          <a:xfrm rot="13736">
            <a:off x="6664121" y="348158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5" name="Freeform: Shape 214">
            <a:extLst>
              <a:ext uri="{FF2B5EF4-FFF2-40B4-BE49-F238E27FC236}">
                <a16:creationId xmlns:a16="http://schemas.microsoft.com/office/drawing/2014/main" id="{2EE1DEE9-7CAC-D172-29BE-7E36CC07563A}"/>
              </a:ext>
            </a:extLst>
          </p:cNvPr>
          <p:cNvSpPr/>
          <p:nvPr/>
        </p:nvSpPr>
        <p:spPr>
          <a:xfrm rot="13736">
            <a:off x="6673968" y="349143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6" name="Freeform: Shape 215">
            <a:extLst>
              <a:ext uri="{FF2B5EF4-FFF2-40B4-BE49-F238E27FC236}">
                <a16:creationId xmlns:a16="http://schemas.microsoft.com/office/drawing/2014/main" id="{99E56341-4C29-E606-6901-B9C8E55F7E41}"/>
              </a:ext>
            </a:extLst>
          </p:cNvPr>
          <p:cNvSpPr/>
          <p:nvPr/>
        </p:nvSpPr>
        <p:spPr>
          <a:xfrm rot="13736">
            <a:off x="7313817" y="455489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4DFB2E5C-D20E-6E70-D5EA-7DEC8C23705D}"/>
              </a:ext>
            </a:extLst>
          </p:cNvPr>
          <p:cNvSpPr/>
          <p:nvPr/>
        </p:nvSpPr>
        <p:spPr>
          <a:xfrm rot="13736">
            <a:off x="7323664" y="456474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8" name="Freeform: Shape 217">
            <a:extLst>
              <a:ext uri="{FF2B5EF4-FFF2-40B4-BE49-F238E27FC236}">
                <a16:creationId xmlns:a16="http://schemas.microsoft.com/office/drawing/2014/main" id="{789314A1-C857-22CE-04EC-CD5724F52C10}"/>
              </a:ext>
            </a:extLst>
          </p:cNvPr>
          <p:cNvSpPr/>
          <p:nvPr/>
        </p:nvSpPr>
        <p:spPr>
          <a:xfrm rot="13736">
            <a:off x="7530645" y="4505664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9A9267E9-3C92-4683-ECD9-43EE0506E8F5}"/>
              </a:ext>
            </a:extLst>
          </p:cNvPr>
          <p:cNvSpPr/>
          <p:nvPr/>
        </p:nvSpPr>
        <p:spPr>
          <a:xfrm rot="13736">
            <a:off x="7540492" y="4515510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B0038D52-0B7E-E9CB-ED91-BFF11C99E87F}"/>
              </a:ext>
            </a:extLst>
          </p:cNvPr>
          <p:cNvSpPr/>
          <p:nvPr/>
        </p:nvSpPr>
        <p:spPr>
          <a:xfrm>
            <a:off x="4079005" y="3476352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4CFE8B9-2C71-F1BF-7407-73A9A9393B4E}"/>
              </a:ext>
            </a:extLst>
          </p:cNvPr>
          <p:cNvSpPr/>
          <p:nvPr/>
        </p:nvSpPr>
        <p:spPr>
          <a:xfrm>
            <a:off x="4088852" y="3486198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20BD612C-D67B-53BD-C413-BF84F038B713}"/>
              </a:ext>
            </a:extLst>
          </p:cNvPr>
          <p:cNvSpPr/>
          <p:nvPr/>
        </p:nvSpPr>
        <p:spPr>
          <a:xfrm>
            <a:off x="4822443" y="3230180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D1BA5287-858C-835A-EC34-6F5BEDDEB334}"/>
              </a:ext>
            </a:extLst>
          </p:cNvPr>
          <p:cNvSpPr/>
          <p:nvPr/>
        </p:nvSpPr>
        <p:spPr>
          <a:xfrm>
            <a:off x="4832290" y="3240027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34D8B320-33C6-F98C-6D95-9C9F345AE246}"/>
              </a:ext>
            </a:extLst>
          </p:cNvPr>
          <p:cNvSpPr/>
          <p:nvPr/>
        </p:nvSpPr>
        <p:spPr>
          <a:xfrm>
            <a:off x="3862374" y="3673289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676B6727-01F0-2C7E-AC79-A44AAB2E7EF6}"/>
              </a:ext>
            </a:extLst>
          </p:cNvPr>
          <p:cNvSpPr/>
          <p:nvPr/>
        </p:nvSpPr>
        <p:spPr>
          <a:xfrm>
            <a:off x="3872221" y="3683136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6" name="Freeform: Shape 225">
            <a:extLst>
              <a:ext uri="{FF2B5EF4-FFF2-40B4-BE49-F238E27FC236}">
                <a16:creationId xmlns:a16="http://schemas.microsoft.com/office/drawing/2014/main" id="{DCF437A0-1A78-DE33-66C6-BFCAFFFE4213}"/>
              </a:ext>
            </a:extLst>
          </p:cNvPr>
          <p:cNvSpPr/>
          <p:nvPr/>
        </p:nvSpPr>
        <p:spPr>
          <a:xfrm>
            <a:off x="3493117" y="3589591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25D076A8-C139-8F0E-F7A4-CD66FCD44F43}"/>
              </a:ext>
            </a:extLst>
          </p:cNvPr>
          <p:cNvSpPr/>
          <p:nvPr/>
        </p:nvSpPr>
        <p:spPr>
          <a:xfrm>
            <a:off x="3502964" y="3599437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8A6323D6-A1CC-B171-D1EF-8D168C34E87B}"/>
              </a:ext>
            </a:extLst>
          </p:cNvPr>
          <p:cNvSpPr/>
          <p:nvPr/>
        </p:nvSpPr>
        <p:spPr>
          <a:xfrm>
            <a:off x="4143010" y="3230180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9" name="Freeform: Shape 228">
            <a:extLst>
              <a:ext uri="{FF2B5EF4-FFF2-40B4-BE49-F238E27FC236}">
                <a16:creationId xmlns:a16="http://schemas.microsoft.com/office/drawing/2014/main" id="{9C083C22-CCC3-2506-210F-80C6B4C4221F}"/>
              </a:ext>
            </a:extLst>
          </p:cNvPr>
          <p:cNvSpPr/>
          <p:nvPr/>
        </p:nvSpPr>
        <p:spPr>
          <a:xfrm>
            <a:off x="4152857" y="3240027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292D361D-41EE-CF66-1566-F23BD4DDCA7A}"/>
              </a:ext>
            </a:extLst>
          </p:cNvPr>
          <p:cNvSpPr/>
          <p:nvPr/>
        </p:nvSpPr>
        <p:spPr>
          <a:xfrm>
            <a:off x="3670360" y="3230180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2B3EAFD7-7304-5AB7-98D1-90175400A995}"/>
              </a:ext>
            </a:extLst>
          </p:cNvPr>
          <p:cNvSpPr/>
          <p:nvPr/>
        </p:nvSpPr>
        <p:spPr>
          <a:xfrm>
            <a:off x="3680207" y="3240027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A6F96307-3670-F43C-7696-98C70E0423CA}"/>
              </a:ext>
            </a:extLst>
          </p:cNvPr>
          <p:cNvSpPr/>
          <p:nvPr/>
        </p:nvSpPr>
        <p:spPr>
          <a:xfrm>
            <a:off x="4595965" y="3796375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3" name="Freeform: Shape 232">
            <a:extLst>
              <a:ext uri="{FF2B5EF4-FFF2-40B4-BE49-F238E27FC236}">
                <a16:creationId xmlns:a16="http://schemas.microsoft.com/office/drawing/2014/main" id="{35C95960-94B5-599A-C973-6DC41E9BA741}"/>
              </a:ext>
            </a:extLst>
          </p:cNvPr>
          <p:cNvSpPr/>
          <p:nvPr/>
        </p:nvSpPr>
        <p:spPr>
          <a:xfrm>
            <a:off x="4605812" y="3806221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14CBCBEA-3E4B-9712-D8FE-D2AAF74AB752}"/>
              </a:ext>
            </a:extLst>
          </p:cNvPr>
          <p:cNvSpPr/>
          <p:nvPr/>
        </p:nvSpPr>
        <p:spPr>
          <a:xfrm>
            <a:off x="4305483" y="3392653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0779350A-CD46-A643-D5A3-283BF704C3B0}"/>
              </a:ext>
            </a:extLst>
          </p:cNvPr>
          <p:cNvSpPr/>
          <p:nvPr/>
        </p:nvSpPr>
        <p:spPr>
          <a:xfrm>
            <a:off x="4315330" y="3402500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6" name="Freeform: Shape 235">
            <a:extLst>
              <a:ext uri="{FF2B5EF4-FFF2-40B4-BE49-F238E27FC236}">
                <a16:creationId xmlns:a16="http://schemas.microsoft.com/office/drawing/2014/main" id="{1406CF53-8749-407E-0815-9A191A4C5C5A}"/>
              </a:ext>
            </a:extLst>
          </p:cNvPr>
          <p:cNvSpPr/>
          <p:nvPr/>
        </p:nvSpPr>
        <p:spPr>
          <a:xfrm>
            <a:off x="4143010" y="3944078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7" name="Freeform: Shape 236">
            <a:extLst>
              <a:ext uri="{FF2B5EF4-FFF2-40B4-BE49-F238E27FC236}">
                <a16:creationId xmlns:a16="http://schemas.microsoft.com/office/drawing/2014/main" id="{D0AF01F3-004C-791F-11D1-45FF58F3565B}"/>
              </a:ext>
            </a:extLst>
          </p:cNvPr>
          <p:cNvSpPr/>
          <p:nvPr/>
        </p:nvSpPr>
        <p:spPr>
          <a:xfrm>
            <a:off x="4152857" y="3953924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8" name="Freeform: Shape 237">
            <a:extLst>
              <a:ext uri="{FF2B5EF4-FFF2-40B4-BE49-F238E27FC236}">
                <a16:creationId xmlns:a16="http://schemas.microsoft.com/office/drawing/2014/main" id="{7AAA5597-0655-CAAB-D48E-70736E33A981}"/>
              </a:ext>
            </a:extLst>
          </p:cNvPr>
          <p:cNvSpPr/>
          <p:nvPr/>
        </p:nvSpPr>
        <p:spPr>
          <a:xfrm>
            <a:off x="4595965" y="3422194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3CB68CA8-F994-0B8D-FE4F-B4112ABB764B}"/>
              </a:ext>
            </a:extLst>
          </p:cNvPr>
          <p:cNvSpPr/>
          <p:nvPr/>
        </p:nvSpPr>
        <p:spPr>
          <a:xfrm>
            <a:off x="4605812" y="3432041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0" name="Freeform: Shape 239">
            <a:extLst>
              <a:ext uri="{FF2B5EF4-FFF2-40B4-BE49-F238E27FC236}">
                <a16:creationId xmlns:a16="http://schemas.microsoft.com/office/drawing/2014/main" id="{FF219C81-357D-D1AF-26F0-CCBC52C1016D}"/>
              </a:ext>
            </a:extLst>
          </p:cNvPr>
          <p:cNvSpPr/>
          <p:nvPr/>
        </p:nvSpPr>
        <p:spPr>
          <a:xfrm>
            <a:off x="3429112" y="3899767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1" name="Freeform: Shape 240">
            <a:extLst>
              <a:ext uri="{FF2B5EF4-FFF2-40B4-BE49-F238E27FC236}">
                <a16:creationId xmlns:a16="http://schemas.microsoft.com/office/drawing/2014/main" id="{5C2D7EDC-6324-BCBF-7621-02F84060E32F}"/>
              </a:ext>
            </a:extLst>
          </p:cNvPr>
          <p:cNvSpPr/>
          <p:nvPr/>
        </p:nvSpPr>
        <p:spPr>
          <a:xfrm>
            <a:off x="3438959" y="3909613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2" name="Freeform: Shape 241">
            <a:extLst>
              <a:ext uri="{FF2B5EF4-FFF2-40B4-BE49-F238E27FC236}">
                <a16:creationId xmlns:a16="http://schemas.microsoft.com/office/drawing/2014/main" id="{99E74463-FC50-7481-82D9-B6987C880003}"/>
              </a:ext>
            </a:extLst>
          </p:cNvPr>
          <p:cNvSpPr/>
          <p:nvPr/>
        </p:nvSpPr>
        <p:spPr>
          <a:xfrm>
            <a:off x="4661337" y="4623511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70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70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3" name="Freeform: Shape 242">
            <a:extLst>
              <a:ext uri="{FF2B5EF4-FFF2-40B4-BE49-F238E27FC236}">
                <a16:creationId xmlns:a16="http://schemas.microsoft.com/office/drawing/2014/main" id="{B4ACB924-A274-C586-C920-7ABA9C7F70E6}"/>
              </a:ext>
            </a:extLst>
          </p:cNvPr>
          <p:cNvSpPr/>
          <p:nvPr/>
        </p:nvSpPr>
        <p:spPr>
          <a:xfrm>
            <a:off x="4676513" y="4647675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4" name="Freeform: Shape 243">
            <a:extLst>
              <a:ext uri="{FF2B5EF4-FFF2-40B4-BE49-F238E27FC236}">
                <a16:creationId xmlns:a16="http://schemas.microsoft.com/office/drawing/2014/main" id="{D12EFFC5-BB78-CD37-1610-43031F3FFF53}"/>
              </a:ext>
            </a:extLst>
          </p:cNvPr>
          <p:cNvSpPr/>
          <p:nvPr/>
        </p:nvSpPr>
        <p:spPr>
          <a:xfrm>
            <a:off x="4533327" y="4766290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70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70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5" name="Freeform: Shape 244">
            <a:extLst>
              <a:ext uri="{FF2B5EF4-FFF2-40B4-BE49-F238E27FC236}">
                <a16:creationId xmlns:a16="http://schemas.microsoft.com/office/drawing/2014/main" id="{696361B9-EE45-E097-9016-5A4A0495D8AF}"/>
              </a:ext>
            </a:extLst>
          </p:cNvPr>
          <p:cNvSpPr/>
          <p:nvPr/>
        </p:nvSpPr>
        <p:spPr>
          <a:xfrm>
            <a:off x="4548503" y="4790454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059BD31A-AA89-A436-2A4D-196D5450AE26}"/>
              </a:ext>
            </a:extLst>
          </p:cNvPr>
          <p:cNvSpPr/>
          <p:nvPr/>
        </p:nvSpPr>
        <p:spPr>
          <a:xfrm>
            <a:off x="4109913" y="4854912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69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69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7" name="Freeform: Shape 246">
            <a:extLst>
              <a:ext uri="{FF2B5EF4-FFF2-40B4-BE49-F238E27FC236}">
                <a16:creationId xmlns:a16="http://schemas.microsoft.com/office/drawing/2014/main" id="{A7B43C4F-B099-4331-9694-69D30FDB7E05}"/>
              </a:ext>
            </a:extLst>
          </p:cNvPr>
          <p:cNvSpPr/>
          <p:nvPr/>
        </p:nvSpPr>
        <p:spPr>
          <a:xfrm>
            <a:off x="4125088" y="4879076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7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7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8" name="Freeform: Shape 247">
            <a:extLst>
              <a:ext uri="{FF2B5EF4-FFF2-40B4-BE49-F238E27FC236}">
                <a16:creationId xmlns:a16="http://schemas.microsoft.com/office/drawing/2014/main" id="{0F1EB77B-EC64-44BB-F4ED-73C6C7B0BBAB}"/>
              </a:ext>
            </a:extLst>
          </p:cNvPr>
          <p:cNvSpPr/>
          <p:nvPr/>
        </p:nvSpPr>
        <p:spPr>
          <a:xfrm>
            <a:off x="4700724" y="4977998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70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70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9" name="Freeform: Shape 248">
            <a:extLst>
              <a:ext uri="{FF2B5EF4-FFF2-40B4-BE49-F238E27FC236}">
                <a16:creationId xmlns:a16="http://schemas.microsoft.com/office/drawing/2014/main" id="{3FA0C484-9E76-241C-B01D-114DAC9F3469}"/>
              </a:ext>
            </a:extLst>
          </p:cNvPr>
          <p:cNvSpPr/>
          <p:nvPr/>
        </p:nvSpPr>
        <p:spPr>
          <a:xfrm>
            <a:off x="4715900" y="5002162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0" name="Freeform: Shape 249">
            <a:extLst>
              <a:ext uri="{FF2B5EF4-FFF2-40B4-BE49-F238E27FC236}">
                <a16:creationId xmlns:a16="http://schemas.microsoft.com/office/drawing/2014/main" id="{6CE96ADE-A69F-A4AD-111C-61F46F1990D9}"/>
              </a:ext>
            </a:extLst>
          </p:cNvPr>
          <p:cNvSpPr/>
          <p:nvPr/>
        </p:nvSpPr>
        <p:spPr>
          <a:xfrm>
            <a:off x="3917899" y="5184782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69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69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1EE97E91-63C1-9709-4486-82CB7D7990AE}"/>
              </a:ext>
            </a:extLst>
          </p:cNvPr>
          <p:cNvSpPr/>
          <p:nvPr/>
        </p:nvSpPr>
        <p:spPr>
          <a:xfrm>
            <a:off x="3933075" y="5208946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7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7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2" name="Freeform: Shape 251">
            <a:extLst>
              <a:ext uri="{FF2B5EF4-FFF2-40B4-BE49-F238E27FC236}">
                <a16:creationId xmlns:a16="http://schemas.microsoft.com/office/drawing/2014/main" id="{73B1D5DA-4E41-251A-4AFC-9E67799A15EE}"/>
              </a:ext>
            </a:extLst>
          </p:cNvPr>
          <p:cNvSpPr/>
          <p:nvPr/>
        </p:nvSpPr>
        <p:spPr>
          <a:xfrm>
            <a:off x="4927202" y="4820448"/>
            <a:ext cx="144977" cy="162473"/>
          </a:xfrm>
          <a:custGeom>
            <a:avLst/>
            <a:gdLst>
              <a:gd name="connsiteX0" fmla="*/ 72485 w 144977"/>
              <a:gd name="connsiteY0" fmla="*/ 0 h 162473"/>
              <a:gd name="connsiteX1" fmla="*/ 144977 w 144977"/>
              <a:gd name="connsiteY1" fmla="*/ 162473 h 162473"/>
              <a:gd name="connsiteX2" fmla="*/ 0 w 144977"/>
              <a:gd name="connsiteY2" fmla="*/ 162473 h 162473"/>
              <a:gd name="connsiteX3" fmla="*/ 72485 w 144977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77" h="162473">
                <a:moveTo>
                  <a:pt x="72485" y="0"/>
                </a:moveTo>
                <a:lnTo>
                  <a:pt x="144977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3" name="Freeform: Shape 252">
            <a:extLst>
              <a:ext uri="{FF2B5EF4-FFF2-40B4-BE49-F238E27FC236}">
                <a16:creationId xmlns:a16="http://schemas.microsoft.com/office/drawing/2014/main" id="{01D530A0-7727-3C66-D698-30B5AA88E7A8}"/>
              </a:ext>
            </a:extLst>
          </p:cNvPr>
          <p:cNvSpPr/>
          <p:nvPr/>
        </p:nvSpPr>
        <p:spPr>
          <a:xfrm>
            <a:off x="4942378" y="4844612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4E0F215B-FEB8-E002-3B07-5CBA4D40F8E8}"/>
              </a:ext>
            </a:extLst>
          </p:cNvPr>
          <p:cNvSpPr/>
          <p:nvPr/>
        </p:nvSpPr>
        <p:spPr>
          <a:xfrm>
            <a:off x="4429935" y="5037079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70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70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6BD1C6B0-DE49-D84C-F5A0-12E2991A5BB3}"/>
              </a:ext>
            </a:extLst>
          </p:cNvPr>
          <p:cNvSpPr/>
          <p:nvPr/>
        </p:nvSpPr>
        <p:spPr>
          <a:xfrm>
            <a:off x="4445111" y="5061243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7C93EEEA-7636-A92C-7798-33471867905C}"/>
              </a:ext>
            </a:extLst>
          </p:cNvPr>
          <p:cNvSpPr/>
          <p:nvPr/>
        </p:nvSpPr>
        <p:spPr>
          <a:xfrm>
            <a:off x="4154223" y="5140471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69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69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8CB03DC9-B7AD-1E0E-5F2D-5CA497AE0440}"/>
              </a:ext>
            </a:extLst>
          </p:cNvPr>
          <p:cNvSpPr/>
          <p:nvPr/>
        </p:nvSpPr>
        <p:spPr>
          <a:xfrm>
            <a:off x="4169399" y="5164635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7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7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8" name="Freeform: Shape 257">
            <a:extLst>
              <a:ext uri="{FF2B5EF4-FFF2-40B4-BE49-F238E27FC236}">
                <a16:creationId xmlns:a16="http://schemas.microsoft.com/office/drawing/2014/main" id="{4B2982CD-A08C-3D8D-55F9-D8780C51CEFF}"/>
              </a:ext>
            </a:extLst>
          </p:cNvPr>
          <p:cNvSpPr/>
          <p:nvPr/>
        </p:nvSpPr>
        <p:spPr>
          <a:xfrm>
            <a:off x="4306850" y="4731826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69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69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9" name="Freeform: Shape 258">
            <a:extLst>
              <a:ext uri="{FF2B5EF4-FFF2-40B4-BE49-F238E27FC236}">
                <a16:creationId xmlns:a16="http://schemas.microsoft.com/office/drawing/2014/main" id="{D84DDAF6-D2E2-7AE9-6D8F-11999ADA2EF6}"/>
              </a:ext>
            </a:extLst>
          </p:cNvPr>
          <p:cNvSpPr/>
          <p:nvPr/>
        </p:nvSpPr>
        <p:spPr>
          <a:xfrm>
            <a:off x="4322026" y="4755990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0" name="Freeform: Shape 259">
            <a:extLst>
              <a:ext uri="{FF2B5EF4-FFF2-40B4-BE49-F238E27FC236}">
                <a16:creationId xmlns:a16="http://schemas.microsoft.com/office/drawing/2014/main" id="{8E917979-837B-908F-2BCD-171168B06931}"/>
              </a:ext>
            </a:extLst>
          </p:cNvPr>
          <p:cNvSpPr/>
          <p:nvPr/>
        </p:nvSpPr>
        <p:spPr>
          <a:xfrm>
            <a:off x="5158595" y="5686972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1" name="Freeform: Shape 260">
            <a:extLst>
              <a:ext uri="{FF2B5EF4-FFF2-40B4-BE49-F238E27FC236}">
                <a16:creationId xmlns:a16="http://schemas.microsoft.com/office/drawing/2014/main" id="{2B50BD35-D694-A19E-E35A-4EC3229C04EA}"/>
              </a:ext>
            </a:extLst>
          </p:cNvPr>
          <p:cNvSpPr/>
          <p:nvPr/>
        </p:nvSpPr>
        <p:spPr>
          <a:xfrm>
            <a:off x="5173779" y="5711136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0156C972-C706-2419-A813-F381F69CF49C}"/>
              </a:ext>
            </a:extLst>
          </p:cNvPr>
          <p:cNvSpPr/>
          <p:nvPr/>
        </p:nvSpPr>
        <p:spPr>
          <a:xfrm>
            <a:off x="5513082" y="5726359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3" name="Freeform: Shape 262">
            <a:extLst>
              <a:ext uri="{FF2B5EF4-FFF2-40B4-BE49-F238E27FC236}">
                <a16:creationId xmlns:a16="http://schemas.microsoft.com/office/drawing/2014/main" id="{0A0C1F7D-610F-6234-1BDF-6CA8195FB833}"/>
              </a:ext>
            </a:extLst>
          </p:cNvPr>
          <p:cNvSpPr/>
          <p:nvPr/>
        </p:nvSpPr>
        <p:spPr>
          <a:xfrm>
            <a:off x="5528266" y="5750524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4" name="Freeform: Shape 263">
            <a:extLst>
              <a:ext uri="{FF2B5EF4-FFF2-40B4-BE49-F238E27FC236}">
                <a16:creationId xmlns:a16="http://schemas.microsoft.com/office/drawing/2014/main" id="{AF2DD0FE-F0C1-DD5B-97BF-2D7B90090792}"/>
              </a:ext>
            </a:extLst>
          </p:cNvPr>
          <p:cNvSpPr/>
          <p:nvPr/>
        </p:nvSpPr>
        <p:spPr>
          <a:xfrm>
            <a:off x="6453458" y="5701742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0D1C4BB1-B5DD-F813-9651-81FFF0D6113F}"/>
              </a:ext>
            </a:extLst>
          </p:cNvPr>
          <p:cNvSpPr/>
          <p:nvPr/>
        </p:nvSpPr>
        <p:spPr>
          <a:xfrm>
            <a:off x="6468641" y="5725906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6" name="Freeform: Shape 265">
            <a:extLst>
              <a:ext uri="{FF2B5EF4-FFF2-40B4-BE49-F238E27FC236}">
                <a16:creationId xmlns:a16="http://schemas.microsoft.com/office/drawing/2014/main" id="{260ED9DC-3D85-F584-A0BB-2D04F7FD9FD5}"/>
              </a:ext>
            </a:extLst>
          </p:cNvPr>
          <p:cNvSpPr/>
          <p:nvPr/>
        </p:nvSpPr>
        <p:spPr>
          <a:xfrm>
            <a:off x="5065058" y="5490035"/>
            <a:ext cx="144977" cy="162473"/>
          </a:xfrm>
          <a:custGeom>
            <a:avLst/>
            <a:gdLst>
              <a:gd name="connsiteX0" fmla="*/ 72485 w 144977"/>
              <a:gd name="connsiteY0" fmla="*/ 0 h 162473"/>
              <a:gd name="connsiteX1" fmla="*/ 144977 w 144977"/>
              <a:gd name="connsiteY1" fmla="*/ 162473 h 162473"/>
              <a:gd name="connsiteX2" fmla="*/ 0 w 144977"/>
              <a:gd name="connsiteY2" fmla="*/ 162473 h 162473"/>
              <a:gd name="connsiteX3" fmla="*/ 72485 w 144977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77" h="162473">
                <a:moveTo>
                  <a:pt x="72485" y="0"/>
                </a:moveTo>
                <a:lnTo>
                  <a:pt x="144977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7" name="Freeform: Shape 266">
            <a:extLst>
              <a:ext uri="{FF2B5EF4-FFF2-40B4-BE49-F238E27FC236}">
                <a16:creationId xmlns:a16="http://schemas.microsoft.com/office/drawing/2014/main" id="{23CCEC16-6BB9-1A43-1344-59081A20041D}"/>
              </a:ext>
            </a:extLst>
          </p:cNvPr>
          <p:cNvSpPr/>
          <p:nvPr/>
        </p:nvSpPr>
        <p:spPr>
          <a:xfrm>
            <a:off x="5080234" y="5514199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7A515043-21AA-CEC1-6739-A98A1467C34E}"/>
              </a:ext>
            </a:extLst>
          </p:cNvPr>
          <p:cNvSpPr/>
          <p:nvPr/>
        </p:nvSpPr>
        <p:spPr>
          <a:xfrm>
            <a:off x="3912975" y="4899223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69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69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9" name="Freeform: Shape 268">
            <a:extLst>
              <a:ext uri="{FF2B5EF4-FFF2-40B4-BE49-F238E27FC236}">
                <a16:creationId xmlns:a16="http://schemas.microsoft.com/office/drawing/2014/main" id="{A8B2C2A1-1B24-BE3F-A58B-EACF9B88F9B7}"/>
              </a:ext>
            </a:extLst>
          </p:cNvPr>
          <p:cNvSpPr/>
          <p:nvPr/>
        </p:nvSpPr>
        <p:spPr>
          <a:xfrm>
            <a:off x="3928151" y="4923387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7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7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0" name="Freeform: Shape 269">
            <a:extLst>
              <a:ext uri="{FF2B5EF4-FFF2-40B4-BE49-F238E27FC236}">
                <a16:creationId xmlns:a16="http://schemas.microsoft.com/office/drawing/2014/main" id="{25260366-76A1-462D-5345-C14F4AA33972}"/>
              </a:ext>
            </a:extLst>
          </p:cNvPr>
          <p:cNvSpPr/>
          <p:nvPr/>
        </p:nvSpPr>
        <p:spPr>
          <a:xfrm>
            <a:off x="5296451" y="5298021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617F26BD-B491-3322-ED81-42A9A3B6A82D}"/>
              </a:ext>
            </a:extLst>
          </p:cNvPr>
          <p:cNvSpPr/>
          <p:nvPr/>
        </p:nvSpPr>
        <p:spPr>
          <a:xfrm>
            <a:off x="5311635" y="5322185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2" name="Freeform: Shape 271">
            <a:extLst>
              <a:ext uri="{FF2B5EF4-FFF2-40B4-BE49-F238E27FC236}">
                <a16:creationId xmlns:a16="http://schemas.microsoft.com/office/drawing/2014/main" id="{33B91B69-73CA-0FCD-47AF-9F3369D83271}"/>
              </a:ext>
            </a:extLst>
          </p:cNvPr>
          <p:cNvSpPr/>
          <p:nvPr/>
        </p:nvSpPr>
        <p:spPr>
          <a:xfrm>
            <a:off x="5788794" y="5293097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3" name="Freeform: Shape 272">
            <a:extLst>
              <a:ext uri="{FF2B5EF4-FFF2-40B4-BE49-F238E27FC236}">
                <a16:creationId xmlns:a16="http://schemas.microsoft.com/office/drawing/2014/main" id="{80D9D86E-4979-B7F7-58B3-2ECB1E48426B}"/>
              </a:ext>
            </a:extLst>
          </p:cNvPr>
          <p:cNvSpPr/>
          <p:nvPr/>
        </p:nvSpPr>
        <p:spPr>
          <a:xfrm>
            <a:off x="5803978" y="5317262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390D4F45-AE32-3594-0A57-71FF08EBD99E}"/>
              </a:ext>
            </a:extLst>
          </p:cNvPr>
          <p:cNvSpPr/>
          <p:nvPr/>
        </p:nvSpPr>
        <p:spPr>
          <a:xfrm>
            <a:off x="6207286" y="5430953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5" name="Freeform: Shape 274">
            <a:extLst>
              <a:ext uri="{FF2B5EF4-FFF2-40B4-BE49-F238E27FC236}">
                <a16:creationId xmlns:a16="http://schemas.microsoft.com/office/drawing/2014/main" id="{6DCA19D7-10BD-0941-931E-085689A8FAFF}"/>
              </a:ext>
            </a:extLst>
          </p:cNvPr>
          <p:cNvSpPr/>
          <p:nvPr/>
        </p:nvSpPr>
        <p:spPr>
          <a:xfrm>
            <a:off x="6222470" y="5455118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6" name="Freeform: Shape 275">
            <a:extLst>
              <a:ext uri="{FF2B5EF4-FFF2-40B4-BE49-F238E27FC236}">
                <a16:creationId xmlns:a16="http://schemas.microsoft.com/office/drawing/2014/main" id="{252A46C2-2F60-3EDD-0881-CA0414EB9EE9}"/>
              </a:ext>
            </a:extLst>
          </p:cNvPr>
          <p:cNvSpPr/>
          <p:nvPr/>
        </p:nvSpPr>
        <p:spPr>
          <a:xfrm>
            <a:off x="6084200" y="5234016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60E4057E-9B0D-F428-6F82-79CFE677F95C}"/>
              </a:ext>
            </a:extLst>
          </p:cNvPr>
          <p:cNvSpPr/>
          <p:nvPr/>
        </p:nvSpPr>
        <p:spPr>
          <a:xfrm>
            <a:off x="6099384" y="5258181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8" name="Freeform: Shape 277">
            <a:extLst>
              <a:ext uri="{FF2B5EF4-FFF2-40B4-BE49-F238E27FC236}">
                <a16:creationId xmlns:a16="http://schemas.microsoft.com/office/drawing/2014/main" id="{9E3B7F33-1D57-00D5-8682-51B80F6381EC}"/>
              </a:ext>
            </a:extLst>
          </p:cNvPr>
          <p:cNvSpPr/>
          <p:nvPr/>
        </p:nvSpPr>
        <p:spPr>
          <a:xfrm>
            <a:off x="5636168" y="5061696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1F2A5020-C162-040B-7A3F-76D83B10B8A1}"/>
              </a:ext>
            </a:extLst>
          </p:cNvPr>
          <p:cNvSpPr/>
          <p:nvPr/>
        </p:nvSpPr>
        <p:spPr>
          <a:xfrm>
            <a:off x="5651352" y="5085860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8A21F5FE-1A7E-6BAC-B84E-F9F19991BE57}"/>
              </a:ext>
            </a:extLst>
          </p:cNvPr>
          <p:cNvSpPr/>
          <p:nvPr/>
        </p:nvSpPr>
        <p:spPr>
          <a:xfrm>
            <a:off x="5552470" y="5490035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1" name="Freeform: Shape 280">
            <a:extLst>
              <a:ext uri="{FF2B5EF4-FFF2-40B4-BE49-F238E27FC236}">
                <a16:creationId xmlns:a16="http://schemas.microsoft.com/office/drawing/2014/main" id="{92DC6BCB-3270-9FA5-4CCF-B27F8AD67448}"/>
              </a:ext>
            </a:extLst>
          </p:cNvPr>
          <p:cNvSpPr/>
          <p:nvPr/>
        </p:nvSpPr>
        <p:spPr>
          <a:xfrm>
            <a:off x="5567654" y="5514199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9BE0BC1C-31A6-6DE3-2370-A081F91C596F}"/>
              </a:ext>
            </a:extLst>
          </p:cNvPr>
          <p:cNvSpPr/>
          <p:nvPr/>
        </p:nvSpPr>
        <p:spPr>
          <a:xfrm>
            <a:off x="6064507" y="5785440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6FFC6004-8496-FA29-0509-0D8FADA848E5}"/>
              </a:ext>
            </a:extLst>
          </p:cNvPr>
          <p:cNvSpPr/>
          <p:nvPr/>
        </p:nvSpPr>
        <p:spPr>
          <a:xfrm>
            <a:off x="6079690" y="5809605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3FE3977E-53FD-1BC7-63F5-B7B8C754A8DB}"/>
              </a:ext>
            </a:extLst>
          </p:cNvPr>
          <p:cNvSpPr/>
          <p:nvPr/>
        </p:nvSpPr>
        <p:spPr>
          <a:xfrm>
            <a:off x="5828182" y="5568809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5" name="Freeform: Shape 284">
            <a:extLst>
              <a:ext uri="{FF2B5EF4-FFF2-40B4-BE49-F238E27FC236}">
                <a16:creationId xmlns:a16="http://schemas.microsoft.com/office/drawing/2014/main" id="{A3400766-FC0B-693E-E03B-2E6EFA88189D}"/>
              </a:ext>
            </a:extLst>
          </p:cNvPr>
          <p:cNvSpPr/>
          <p:nvPr/>
        </p:nvSpPr>
        <p:spPr>
          <a:xfrm>
            <a:off x="5843366" y="5592974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CE4DC81C-E502-C982-ACAE-48A682A19604}"/>
              </a:ext>
            </a:extLst>
          </p:cNvPr>
          <p:cNvSpPr/>
          <p:nvPr/>
        </p:nvSpPr>
        <p:spPr>
          <a:xfrm>
            <a:off x="3552197" y="4284290"/>
            <a:ext cx="4464705" cy="1722212"/>
          </a:xfrm>
          <a:custGeom>
            <a:avLst/>
            <a:gdLst>
              <a:gd name="connsiteX0" fmla="*/ 13922 w 4464705"/>
              <a:gd name="connsiteY0" fmla="*/ 1722213 h 1722212"/>
              <a:gd name="connsiteX1" fmla="*/ 218245 w 4464705"/>
              <a:gd name="connsiteY1" fmla="*/ 543051 h 1722212"/>
              <a:gd name="connsiteX2" fmla="*/ 1077384 w 4464705"/>
              <a:gd name="connsiteY2" fmla="*/ 319031 h 1722212"/>
              <a:gd name="connsiteX3" fmla="*/ 1733049 w 4464705"/>
              <a:gd name="connsiteY3" fmla="*/ 240752 h 1722212"/>
              <a:gd name="connsiteX4" fmla="*/ 2442023 w 4464705"/>
              <a:gd name="connsiteY4" fmla="*/ 132437 h 1722212"/>
              <a:gd name="connsiteX5" fmla="*/ 2688194 w 4464705"/>
              <a:gd name="connsiteY5" fmla="*/ 4428 h 1722212"/>
              <a:gd name="connsiteX6" fmla="*/ 3196922 w 4464705"/>
              <a:gd name="connsiteY6" fmla="*/ 378116 h 1722212"/>
              <a:gd name="connsiteX7" fmla="*/ 3708959 w 4464705"/>
              <a:gd name="connsiteY7" fmla="*/ 543051 h 1722212"/>
              <a:gd name="connsiteX8" fmla="*/ 4176685 w 4464705"/>
              <a:gd name="connsiteY8" fmla="*/ 504156 h 1722212"/>
              <a:gd name="connsiteX9" fmla="*/ 4125836 w 4464705"/>
              <a:gd name="connsiteY9" fmla="*/ 1126970 h 1722212"/>
              <a:gd name="connsiteX10" fmla="*/ 4176685 w 4464705"/>
              <a:gd name="connsiteY10" fmla="*/ 1434192 h 1722212"/>
              <a:gd name="connsiteX11" fmla="*/ 4464706 w 4464705"/>
              <a:gd name="connsiteY11" fmla="*/ 1722213 h 172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705" h="1722212">
                <a:moveTo>
                  <a:pt x="13922" y="1722213"/>
                </a:moveTo>
                <a:cubicBezTo>
                  <a:pt x="13922" y="1722213"/>
                  <a:pt x="-79623" y="631673"/>
                  <a:pt x="218245" y="543051"/>
                </a:cubicBezTo>
                <a:cubicBezTo>
                  <a:pt x="516112" y="454429"/>
                  <a:pt x="870125" y="457698"/>
                  <a:pt x="1077384" y="319031"/>
                </a:cubicBezTo>
                <a:cubicBezTo>
                  <a:pt x="1419562" y="90091"/>
                  <a:pt x="1341636" y="115205"/>
                  <a:pt x="1733049" y="240752"/>
                </a:cubicBezTo>
                <a:cubicBezTo>
                  <a:pt x="2012837" y="330493"/>
                  <a:pt x="2193527" y="292186"/>
                  <a:pt x="2442023" y="132437"/>
                </a:cubicBezTo>
                <a:cubicBezTo>
                  <a:pt x="2579879" y="43815"/>
                  <a:pt x="2432176" y="122590"/>
                  <a:pt x="2688194" y="4428"/>
                </a:cubicBezTo>
                <a:cubicBezTo>
                  <a:pt x="2793024" y="-43958"/>
                  <a:pt x="3097784" y="318905"/>
                  <a:pt x="3196922" y="378116"/>
                </a:cubicBezTo>
                <a:cubicBezTo>
                  <a:pt x="3325109" y="454685"/>
                  <a:pt x="3588217" y="455178"/>
                  <a:pt x="3708959" y="543051"/>
                </a:cubicBezTo>
                <a:cubicBezTo>
                  <a:pt x="3817747" y="622220"/>
                  <a:pt x="4086094" y="404683"/>
                  <a:pt x="4176685" y="504156"/>
                </a:cubicBezTo>
                <a:cubicBezTo>
                  <a:pt x="4307176" y="647447"/>
                  <a:pt x="4125836" y="870971"/>
                  <a:pt x="4125836" y="1126970"/>
                </a:cubicBezTo>
                <a:cubicBezTo>
                  <a:pt x="4125836" y="1382988"/>
                  <a:pt x="4125954" y="1319850"/>
                  <a:pt x="4176685" y="1434192"/>
                </a:cubicBezTo>
                <a:cubicBezTo>
                  <a:pt x="4241202" y="1579591"/>
                  <a:pt x="4360250" y="1602238"/>
                  <a:pt x="4464706" y="1722213"/>
                </a:cubicBezTo>
              </a:path>
            </a:pathLst>
          </a:custGeom>
          <a:noFill/>
          <a:ln w="39357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2336085E-1E82-6A27-1A13-E5F951B7389F}"/>
              </a:ext>
            </a:extLst>
          </p:cNvPr>
          <p:cNvSpPr/>
          <p:nvPr/>
        </p:nvSpPr>
        <p:spPr>
          <a:xfrm>
            <a:off x="3104166" y="2659062"/>
            <a:ext cx="2156855" cy="2115482"/>
          </a:xfrm>
          <a:custGeom>
            <a:avLst/>
            <a:gdLst>
              <a:gd name="connsiteX0" fmla="*/ 0 w 2156855"/>
              <a:gd name="connsiteY0" fmla="*/ 1848748 h 2115482"/>
              <a:gd name="connsiteX1" fmla="*/ 420953 w 2156855"/>
              <a:gd name="connsiteY1" fmla="*/ 2092458 h 2115482"/>
              <a:gd name="connsiteX2" fmla="*/ 859139 w 2156855"/>
              <a:gd name="connsiteY2" fmla="*/ 2092458 h 2115482"/>
              <a:gd name="connsiteX3" fmla="*/ 1400716 w 2156855"/>
              <a:gd name="connsiteY3" fmla="*/ 1969372 h 2115482"/>
              <a:gd name="connsiteX4" fmla="*/ 1760126 w 2156855"/>
              <a:gd name="connsiteY4" fmla="*/ 1745356 h 2115482"/>
              <a:gd name="connsiteX5" fmla="*/ 2072764 w 2156855"/>
              <a:gd name="connsiteY5" fmla="*/ 1127466 h 2115482"/>
              <a:gd name="connsiteX6" fmla="*/ 2072764 w 2156855"/>
              <a:gd name="connsiteY6" fmla="*/ 418492 h 2115482"/>
              <a:gd name="connsiteX7" fmla="*/ 1760126 w 2156855"/>
              <a:gd name="connsiteY7" fmla="*/ 0 h 211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6855" h="2115482">
                <a:moveTo>
                  <a:pt x="0" y="1848748"/>
                </a:moveTo>
                <a:cubicBezTo>
                  <a:pt x="0" y="1848748"/>
                  <a:pt x="236827" y="2045764"/>
                  <a:pt x="420953" y="2092458"/>
                </a:cubicBezTo>
                <a:cubicBezTo>
                  <a:pt x="586824" y="2134524"/>
                  <a:pt x="688847" y="2109296"/>
                  <a:pt x="859139" y="2092458"/>
                </a:cubicBezTo>
                <a:cubicBezTo>
                  <a:pt x="1074980" y="2071130"/>
                  <a:pt x="1202069" y="2056438"/>
                  <a:pt x="1400716" y="1969372"/>
                </a:cubicBezTo>
                <a:cubicBezTo>
                  <a:pt x="1552192" y="1902973"/>
                  <a:pt x="1647563" y="1866530"/>
                  <a:pt x="1760126" y="1745356"/>
                </a:cubicBezTo>
                <a:cubicBezTo>
                  <a:pt x="1902831" y="1591735"/>
                  <a:pt x="2013683" y="1304709"/>
                  <a:pt x="2072764" y="1127466"/>
                </a:cubicBezTo>
                <a:cubicBezTo>
                  <a:pt x="2144450" y="912406"/>
                  <a:pt x="2219246" y="647904"/>
                  <a:pt x="2072764" y="418492"/>
                </a:cubicBezTo>
                <a:cubicBezTo>
                  <a:pt x="1942293" y="214169"/>
                  <a:pt x="1760126" y="0"/>
                  <a:pt x="1760126" y="0"/>
                </a:cubicBezTo>
              </a:path>
            </a:pathLst>
          </a:custGeom>
          <a:noFill/>
          <a:ln w="39357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8" name="Freeform: Shape 287">
            <a:extLst>
              <a:ext uri="{FF2B5EF4-FFF2-40B4-BE49-F238E27FC236}">
                <a16:creationId xmlns:a16="http://schemas.microsoft.com/office/drawing/2014/main" id="{A3782EAE-C810-2891-5FEF-8D72BBA9E303}"/>
              </a:ext>
            </a:extLst>
          </p:cNvPr>
          <p:cNvSpPr/>
          <p:nvPr/>
        </p:nvSpPr>
        <p:spPr>
          <a:xfrm>
            <a:off x="6265013" y="2732914"/>
            <a:ext cx="2455605" cy="2044381"/>
          </a:xfrm>
          <a:custGeom>
            <a:avLst/>
            <a:gdLst>
              <a:gd name="connsiteX0" fmla="*/ 2455606 w 2455605"/>
              <a:gd name="connsiteY0" fmla="*/ 1708430 h 2044381"/>
              <a:gd name="connsiteX1" fmla="*/ 2098657 w 2455605"/>
              <a:gd name="connsiteY1" fmla="*/ 1838901 h 2044381"/>
              <a:gd name="connsiteX2" fmla="*/ 1454869 w 2455605"/>
              <a:gd name="connsiteY2" fmla="*/ 1971834 h 2044381"/>
              <a:gd name="connsiteX3" fmla="*/ 971192 w 2455605"/>
              <a:gd name="connsiteY3" fmla="*/ 2035838 h 2044381"/>
              <a:gd name="connsiteX4" fmla="*/ 523159 w 2455605"/>
              <a:gd name="connsiteY4" fmla="*/ 1907829 h 2044381"/>
              <a:gd name="connsiteX5" fmla="*/ 190828 w 2455605"/>
              <a:gd name="connsiteY5" fmla="*/ 1651811 h 2044381"/>
              <a:gd name="connsiteX6" fmla="*/ 23431 w 2455605"/>
              <a:gd name="connsiteY6" fmla="*/ 1282554 h 2044381"/>
              <a:gd name="connsiteX7" fmla="*/ 23431 w 2455605"/>
              <a:gd name="connsiteY7" fmla="*/ 728668 h 2044381"/>
              <a:gd name="connsiteX8" fmla="*/ 148979 w 2455605"/>
              <a:gd name="connsiteY8" fmla="*/ 238786 h 2044381"/>
              <a:gd name="connsiteX9" fmla="*/ 247447 w 2455605"/>
              <a:gd name="connsiteY9" fmla="*/ 0 h 204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5605" h="2044381">
                <a:moveTo>
                  <a:pt x="2455606" y="1708430"/>
                </a:moveTo>
                <a:cubicBezTo>
                  <a:pt x="2455606" y="1708430"/>
                  <a:pt x="2238030" y="1787892"/>
                  <a:pt x="2098657" y="1838901"/>
                </a:cubicBezTo>
                <a:cubicBezTo>
                  <a:pt x="1849591" y="1930044"/>
                  <a:pt x="1718667" y="1944460"/>
                  <a:pt x="1454869" y="1971834"/>
                </a:cubicBezTo>
                <a:cubicBezTo>
                  <a:pt x="1264037" y="1991626"/>
                  <a:pt x="1159956" y="2070086"/>
                  <a:pt x="971192" y="2035838"/>
                </a:cubicBezTo>
                <a:cubicBezTo>
                  <a:pt x="792136" y="2003363"/>
                  <a:pt x="684786" y="1991429"/>
                  <a:pt x="523159" y="1907829"/>
                </a:cubicBezTo>
                <a:cubicBezTo>
                  <a:pt x="377642" y="1832556"/>
                  <a:pt x="292014" y="1780655"/>
                  <a:pt x="190828" y="1651811"/>
                </a:cubicBezTo>
                <a:cubicBezTo>
                  <a:pt x="93029" y="1527291"/>
                  <a:pt x="62031" y="1436107"/>
                  <a:pt x="23431" y="1282554"/>
                </a:cubicBezTo>
                <a:cubicBezTo>
                  <a:pt x="-29289" y="1072772"/>
                  <a:pt x="23431" y="728668"/>
                  <a:pt x="23431" y="728668"/>
                </a:cubicBezTo>
                <a:cubicBezTo>
                  <a:pt x="23431" y="728668"/>
                  <a:pt x="82414" y="424727"/>
                  <a:pt x="148979" y="238786"/>
                </a:cubicBezTo>
                <a:cubicBezTo>
                  <a:pt x="182970" y="143817"/>
                  <a:pt x="247447" y="0"/>
                  <a:pt x="247447" y="0"/>
                </a:cubicBezTo>
              </a:path>
            </a:pathLst>
          </a:custGeom>
          <a:noFill/>
          <a:ln w="39357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15C45298-0B18-B96C-854B-98E50CBB7DDC}"/>
              </a:ext>
            </a:extLst>
          </p:cNvPr>
          <p:cNvSpPr/>
          <p:nvPr/>
        </p:nvSpPr>
        <p:spPr>
          <a:xfrm rot="13546">
            <a:off x="7835696" y="4028086"/>
            <a:ext cx="157549" cy="157549"/>
          </a:xfrm>
          <a:custGeom>
            <a:avLst/>
            <a:gdLst>
              <a:gd name="connsiteX0" fmla="*/ 157790 w 157549"/>
              <a:gd name="connsiteY0" fmla="*/ 78844 h 157549"/>
              <a:gd name="connsiteX1" fmla="*/ 79015 w 157549"/>
              <a:gd name="connsiteY1" fmla="*/ 157619 h 157549"/>
              <a:gd name="connsiteX2" fmla="*/ 241 w 157549"/>
              <a:gd name="connsiteY2" fmla="*/ 78844 h 157549"/>
              <a:gd name="connsiteX3" fmla="*/ 79015 w 157549"/>
              <a:gd name="connsiteY3" fmla="*/ 69 h 157549"/>
              <a:gd name="connsiteX4" fmla="*/ 157790 w 157549"/>
              <a:gd name="connsiteY4" fmla="*/ 78844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790" y="78844"/>
                </a:moveTo>
                <a:cubicBezTo>
                  <a:pt x="157790" y="122350"/>
                  <a:pt x="122522" y="157619"/>
                  <a:pt x="79015" y="157619"/>
                </a:cubicBezTo>
                <a:cubicBezTo>
                  <a:pt x="35509" y="157619"/>
                  <a:pt x="241" y="122350"/>
                  <a:pt x="241" y="78844"/>
                </a:cubicBezTo>
                <a:cubicBezTo>
                  <a:pt x="241" y="35337"/>
                  <a:pt x="35509" y="69"/>
                  <a:pt x="79015" y="69"/>
                </a:cubicBezTo>
                <a:cubicBezTo>
                  <a:pt x="122522" y="69"/>
                  <a:pt x="157790" y="35337"/>
                  <a:pt x="157790" y="78844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7EECFAEE-0028-B5A8-226A-9FE1DC0C9CEB}"/>
              </a:ext>
            </a:extLst>
          </p:cNvPr>
          <p:cNvSpPr/>
          <p:nvPr/>
        </p:nvSpPr>
        <p:spPr>
          <a:xfrm rot="13546">
            <a:off x="7845543" y="4037932"/>
            <a:ext cx="137856" cy="137856"/>
          </a:xfrm>
          <a:custGeom>
            <a:avLst/>
            <a:gdLst>
              <a:gd name="connsiteX0" fmla="*/ 138097 w 137856"/>
              <a:gd name="connsiteY0" fmla="*/ 68997 h 137856"/>
              <a:gd name="connsiteX1" fmla="*/ 69169 w 137856"/>
              <a:gd name="connsiteY1" fmla="*/ 137925 h 137856"/>
              <a:gd name="connsiteX2" fmla="*/ 241 w 137856"/>
              <a:gd name="connsiteY2" fmla="*/ 68997 h 137856"/>
              <a:gd name="connsiteX3" fmla="*/ 69169 w 137856"/>
              <a:gd name="connsiteY3" fmla="*/ 69 h 137856"/>
              <a:gd name="connsiteX4" fmla="*/ 138097 w 137856"/>
              <a:gd name="connsiteY4" fmla="*/ 68997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097" y="68997"/>
                </a:moveTo>
                <a:cubicBezTo>
                  <a:pt x="138097" y="107065"/>
                  <a:pt x="107236" y="137925"/>
                  <a:pt x="69169" y="137925"/>
                </a:cubicBezTo>
                <a:cubicBezTo>
                  <a:pt x="31101" y="137925"/>
                  <a:pt x="241" y="107065"/>
                  <a:pt x="241" y="68997"/>
                </a:cubicBezTo>
                <a:cubicBezTo>
                  <a:pt x="241" y="30929"/>
                  <a:pt x="31101" y="69"/>
                  <a:pt x="69169" y="69"/>
                </a:cubicBezTo>
                <a:cubicBezTo>
                  <a:pt x="107236" y="69"/>
                  <a:pt x="138097" y="30929"/>
                  <a:pt x="138097" y="68997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DE54F4A0-4DA8-07E9-9D3B-0D2D3FCA537C}"/>
              </a:ext>
            </a:extLst>
          </p:cNvPr>
          <p:cNvSpPr/>
          <p:nvPr/>
        </p:nvSpPr>
        <p:spPr>
          <a:xfrm rot="13546">
            <a:off x="8017863" y="3801608"/>
            <a:ext cx="157549" cy="157549"/>
          </a:xfrm>
          <a:custGeom>
            <a:avLst/>
            <a:gdLst>
              <a:gd name="connsiteX0" fmla="*/ 157800 w 157549"/>
              <a:gd name="connsiteY0" fmla="*/ 78832 h 157549"/>
              <a:gd name="connsiteX1" fmla="*/ 79025 w 157549"/>
              <a:gd name="connsiteY1" fmla="*/ 157607 h 157549"/>
              <a:gd name="connsiteX2" fmla="*/ 250 w 157549"/>
              <a:gd name="connsiteY2" fmla="*/ 78832 h 157549"/>
              <a:gd name="connsiteX3" fmla="*/ 79025 w 157549"/>
              <a:gd name="connsiteY3" fmla="*/ 57 h 157549"/>
              <a:gd name="connsiteX4" fmla="*/ 157800 w 157549"/>
              <a:gd name="connsiteY4" fmla="*/ 78832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800" y="78832"/>
                </a:moveTo>
                <a:cubicBezTo>
                  <a:pt x="157800" y="122338"/>
                  <a:pt x="122531" y="157607"/>
                  <a:pt x="79025" y="157607"/>
                </a:cubicBezTo>
                <a:cubicBezTo>
                  <a:pt x="35518" y="157607"/>
                  <a:pt x="250" y="122338"/>
                  <a:pt x="250" y="78832"/>
                </a:cubicBezTo>
                <a:cubicBezTo>
                  <a:pt x="250" y="35326"/>
                  <a:pt x="35518" y="57"/>
                  <a:pt x="79025" y="57"/>
                </a:cubicBezTo>
                <a:cubicBezTo>
                  <a:pt x="122531" y="57"/>
                  <a:pt x="157800" y="35326"/>
                  <a:pt x="157800" y="78832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34A45DA9-A2EB-7F81-2794-1C191827397B}"/>
              </a:ext>
            </a:extLst>
          </p:cNvPr>
          <p:cNvSpPr/>
          <p:nvPr/>
        </p:nvSpPr>
        <p:spPr>
          <a:xfrm rot="13546">
            <a:off x="8027710" y="3811455"/>
            <a:ext cx="137856" cy="137856"/>
          </a:xfrm>
          <a:custGeom>
            <a:avLst/>
            <a:gdLst>
              <a:gd name="connsiteX0" fmla="*/ 138106 w 137856"/>
              <a:gd name="connsiteY0" fmla="*/ 68985 h 137856"/>
              <a:gd name="connsiteX1" fmla="*/ 69178 w 137856"/>
              <a:gd name="connsiteY1" fmla="*/ 137913 h 137856"/>
              <a:gd name="connsiteX2" fmla="*/ 250 w 137856"/>
              <a:gd name="connsiteY2" fmla="*/ 68985 h 137856"/>
              <a:gd name="connsiteX3" fmla="*/ 69178 w 137856"/>
              <a:gd name="connsiteY3" fmla="*/ 57 h 137856"/>
              <a:gd name="connsiteX4" fmla="*/ 138106 w 137856"/>
              <a:gd name="connsiteY4" fmla="*/ 68985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106" y="68985"/>
                </a:moveTo>
                <a:cubicBezTo>
                  <a:pt x="138106" y="107053"/>
                  <a:pt x="107246" y="137913"/>
                  <a:pt x="69178" y="137913"/>
                </a:cubicBezTo>
                <a:cubicBezTo>
                  <a:pt x="31110" y="137913"/>
                  <a:pt x="250" y="107053"/>
                  <a:pt x="250" y="68985"/>
                </a:cubicBezTo>
                <a:cubicBezTo>
                  <a:pt x="250" y="30917"/>
                  <a:pt x="31110" y="57"/>
                  <a:pt x="69178" y="57"/>
                </a:cubicBezTo>
                <a:cubicBezTo>
                  <a:pt x="107246" y="57"/>
                  <a:pt x="138106" y="30917"/>
                  <a:pt x="138106" y="68985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4ED301F0-AA53-095D-8690-B3EE61E41D9B}"/>
              </a:ext>
            </a:extLst>
          </p:cNvPr>
          <p:cNvSpPr/>
          <p:nvPr/>
        </p:nvSpPr>
        <p:spPr>
          <a:xfrm rot="13736">
            <a:off x="7195852" y="4348114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CF0FCBDF-F5E4-08C7-467A-941575405174}"/>
              </a:ext>
            </a:extLst>
          </p:cNvPr>
          <p:cNvSpPr/>
          <p:nvPr/>
        </p:nvSpPr>
        <p:spPr>
          <a:xfrm rot="13736">
            <a:off x="7205699" y="4357961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DE1AD309-D2AC-42B9-2D16-26CA34C48F54}"/>
              </a:ext>
            </a:extLst>
          </p:cNvPr>
          <p:cNvSpPr/>
          <p:nvPr/>
        </p:nvSpPr>
        <p:spPr>
          <a:xfrm rot="13736">
            <a:off x="6698388" y="403793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13BAE327-0B8B-4EB1-4A3B-62FAB3194066}"/>
              </a:ext>
            </a:extLst>
          </p:cNvPr>
          <p:cNvSpPr/>
          <p:nvPr/>
        </p:nvSpPr>
        <p:spPr>
          <a:xfrm rot="13736">
            <a:off x="6708235" y="404778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8116EEF5-740F-2702-48EE-5D922891FD4D}"/>
              </a:ext>
            </a:extLst>
          </p:cNvPr>
          <p:cNvSpPr/>
          <p:nvPr/>
        </p:nvSpPr>
        <p:spPr>
          <a:xfrm rot="13736">
            <a:off x="8101566" y="3506205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34AFD74E-C03E-F55A-EF27-70AED1699A9A}"/>
              </a:ext>
            </a:extLst>
          </p:cNvPr>
          <p:cNvSpPr/>
          <p:nvPr/>
        </p:nvSpPr>
        <p:spPr>
          <a:xfrm rot="13736">
            <a:off x="8111413" y="3516052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1" y="137856"/>
                  <a:pt x="0" y="106996"/>
                  <a:pt x="0" y="68928"/>
                </a:cubicBezTo>
                <a:cubicBezTo>
                  <a:pt x="0" y="30860"/>
                  <a:pt x="30861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9" name="Freeform: Shape 298">
            <a:extLst>
              <a:ext uri="{FF2B5EF4-FFF2-40B4-BE49-F238E27FC236}">
                <a16:creationId xmlns:a16="http://schemas.microsoft.com/office/drawing/2014/main" id="{C162D155-CC29-6908-AA7F-A7F92492AAA5}"/>
              </a:ext>
            </a:extLst>
          </p:cNvPr>
          <p:cNvSpPr/>
          <p:nvPr/>
        </p:nvSpPr>
        <p:spPr>
          <a:xfrm rot="13736">
            <a:off x="7038105" y="4092096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13F2D959-4581-BCBB-266D-F76E9A39033C}"/>
              </a:ext>
            </a:extLst>
          </p:cNvPr>
          <p:cNvSpPr/>
          <p:nvPr/>
        </p:nvSpPr>
        <p:spPr>
          <a:xfrm rot="13736">
            <a:off x="7047952" y="4101942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1" name="Freeform: Shape 300">
            <a:extLst>
              <a:ext uri="{FF2B5EF4-FFF2-40B4-BE49-F238E27FC236}">
                <a16:creationId xmlns:a16="http://schemas.microsoft.com/office/drawing/2014/main" id="{499BE192-FFF5-B85C-2EAD-F191A9FF72A6}"/>
              </a:ext>
            </a:extLst>
          </p:cNvPr>
          <p:cNvSpPr/>
          <p:nvPr/>
        </p:nvSpPr>
        <p:spPr>
          <a:xfrm rot="13736">
            <a:off x="6831321" y="322064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2" name="Freeform: Shape 301">
            <a:extLst>
              <a:ext uri="{FF2B5EF4-FFF2-40B4-BE49-F238E27FC236}">
                <a16:creationId xmlns:a16="http://schemas.microsoft.com/office/drawing/2014/main" id="{BD6D7F29-1FF9-868A-4B4C-013AFB6818A3}"/>
              </a:ext>
            </a:extLst>
          </p:cNvPr>
          <p:cNvSpPr/>
          <p:nvPr/>
        </p:nvSpPr>
        <p:spPr>
          <a:xfrm rot="13736">
            <a:off x="6841168" y="323049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3" name="Freeform: Shape 302">
            <a:extLst>
              <a:ext uri="{FF2B5EF4-FFF2-40B4-BE49-F238E27FC236}">
                <a16:creationId xmlns:a16="http://schemas.microsoft.com/office/drawing/2014/main" id="{E0ED34DE-C4BC-3484-566A-86DA339AEC6E}"/>
              </a:ext>
            </a:extLst>
          </p:cNvPr>
          <p:cNvSpPr/>
          <p:nvPr/>
        </p:nvSpPr>
        <p:spPr>
          <a:xfrm rot="13736">
            <a:off x="6605040" y="3166491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51FA68A3-8857-29BF-886B-1166F4F64C21}"/>
              </a:ext>
            </a:extLst>
          </p:cNvPr>
          <p:cNvSpPr/>
          <p:nvPr/>
        </p:nvSpPr>
        <p:spPr>
          <a:xfrm rot="13736">
            <a:off x="6614887" y="3176337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5" name="Freeform: Shape 304">
            <a:extLst>
              <a:ext uri="{FF2B5EF4-FFF2-40B4-BE49-F238E27FC236}">
                <a16:creationId xmlns:a16="http://schemas.microsoft.com/office/drawing/2014/main" id="{DD6CF6A2-324B-7A27-5AFD-CED50AEE5F06}"/>
              </a:ext>
            </a:extLst>
          </p:cNvPr>
          <p:cNvSpPr/>
          <p:nvPr/>
        </p:nvSpPr>
        <p:spPr>
          <a:xfrm rot="13736">
            <a:off x="7643687" y="3717913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6" name="Freeform: Shape 305">
            <a:extLst>
              <a:ext uri="{FF2B5EF4-FFF2-40B4-BE49-F238E27FC236}">
                <a16:creationId xmlns:a16="http://schemas.microsoft.com/office/drawing/2014/main" id="{00DEE03C-E837-F4D3-FF0C-764224ECD57C}"/>
              </a:ext>
            </a:extLst>
          </p:cNvPr>
          <p:cNvSpPr/>
          <p:nvPr/>
        </p:nvSpPr>
        <p:spPr>
          <a:xfrm rot="13736">
            <a:off x="7653534" y="3727760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7" name="Freeform: Shape 306">
            <a:extLst>
              <a:ext uri="{FF2B5EF4-FFF2-40B4-BE49-F238E27FC236}">
                <a16:creationId xmlns:a16="http://schemas.microsoft.com/office/drawing/2014/main" id="{3243DE8A-AC00-9607-B09F-69B9D5C7FA51}"/>
              </a:ext>
            </a:extLst>
          </p:cNvPr>
          <p:cNvSpPr/>
          <p:nvPr/>
        </p:nvSpPr>
        <p:spPr>
          <a:xfrm rot="13736">
            <a:off x="7476290" y="3328962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8" name="Freeform: Shape 307">
            <a:extLst>
              <a:ext uri="{FF2B5EF4-FFF2-40B4-BE49-F238E27FC236}">
                <a16:creationId xmlns:a16="http://schemas.microsoft.com/office/drawing/2014/main" id="{6F02929F-0DF0-B8F8-6406-57333E771EF2}"/>
              </a:ext>
            </a:extLst>
          </p:cNvPr>
          <p:cNvSpPr/>
          <p:nvPr/>
        </p:nvSpPr>
        <p:spPr>
          <a:xfrm rot="13736">
            <a:off x="7486137" y="3338809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9" name="Freeform: Shape 308">
            <a:extLst>
              <a:ext uri="{FF2B5EF4-FFF2-40B4-BE49-F238E27FC236}">
                <a16:creationId xmlns:a16="http://schemas.microsoft.com/office/drawing/2014/main" id="{9F1E9738-B838-AF69-61B6-A2FB6858CFEB}"/>
              </a:ext>
            </a:extLst>
          </p:cNvPr>
          <p:cNvSpPr/>
          <p:nvPr/>
        </p:nvSpPr>
        <p:spPr>
          <a:xfrm rot="13736">
            <a:off x="7727385" y="348158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0" name="Freeform: Shape 309">
            <a:extLst>
              <a:ext uri="{FF2B5EF4-FFF2-40B4-BE49-F238E27FC236}">
                <a16:creationId xmlns:a16="http://schemas.microsoft.com/office/drawing/2014/main" id="{4B687CE9-CA87-04AD-5F33-4D0F84B69A38}"/>
              </a:ext>
            </a:extLst>
          </p:cNvPr>
          <p:cNvSpPr/>
          <p:nvPr/>
        </p:nvSpPr>
        <p:spPr>
          <a:xfrm rot="13736">
            <a:off x="7737232" y="349143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1" name="Freeform: Shape 310">
            <a:extLst>
              <a:ext uri="{FF2B5EF4-FFF2-40B4-BE49-F238E27FC236}">
                <a16:creationId xmlns:a16="http://schemas.microsoft.com/office/drawing/2014/main" id="{75520878-9D57-8FB4-10FC-423823046B54}"/>
              </a:ext>
            </a:extLst>
          </p:cNvPr>
          <p:cNvSpPr/>
          <p:nvPr/>
        </p:nvSpPr>
        <p:spPr>
          <a:xfrm rot="13736">
            <a:off x="7752002" y="3043405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2" name="Freeform: Shape 311">
            <a:extLst>
              <a:ext uri="{FF2B5EF4-FFF2-40B4-BE49-F238E27FC236}">
                <a16:creationId xmlns:a16="http://schemas.microsoft.com/office/drawing/2014/main" id="{89DFBA84-42C4-8B00-9645-11D9C6DC5586}"/>
              </a:ext>
            </a:extLst>
          </p:cNvPr>
          <p:cNvSpPr/>
          <p:nvPr/>
        </p:nvSpPr>
        <p:spPr>
          <a:xfrm rot="13736">
            <a:off x="7761849" y="3053252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3" name="Freeform: Shape 312">
            <a:extLst>
              <a:ext uri="{FF2B5EF4-FFF2-40B4-BE49-F238E27FC236}">
                <a16:creationId xmlns:a16="http://schemas.microsoft.com/office/drawing/2014/main" id="{7563368E-23F4-D994-4B81-D56C9661F6F1}"/>
              </a:ext>
            </a:extLst>
          </p:cNvPr>
          <p:cNvSpPr/>
          <p:nvPr/>
        </p:nvSpPr>
        <p:spPr>
          <a:xfrm rot="13736">
            <a:off x="7963710" y="317633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4" name="Freeform: Shape 313">
            <a:extLst>
              <a:ext uri="{FF2B5EF4-FFF2-40B4-BE49-F238E27FC236}">
                <a16:creationId xmlns:a16="http://schemas.microsoft.com/office/drawing/2014/main" id="{6E0B1856-D18A-B2C8-226A-9D53C9948F34}"/>
              </a:ext>
            </a:extLst>
          </p:cNvPr>
          <p:cNvSpPr/>
          <p:nvPr/>
        </p:nvSpPr>
        <p:spPr>
          <a:xfrm rot="13736">
            <a:off x="7973557" y="3186184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5C4E3282-CAB4-898D-2D4E-34B3EE5857BF}"/>
              </a:ext>
            </a:extLst>
          </p:cNvPr>
          <p:cNvSpPr/>
          <p:nvPr/>
        </p:nvSpPr>
        <p:spPr>
          <a:xfrm rot="13736">
            <a:off x="7491061" y="3097563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6" name="Freeform: Shape 315">
            <a:extLst>
              <a:ext uri="{FF2B5EF4-FFF2-40B4-BE49-F238E27FC236}">
                <a16:creationId xmlns:a16="http://schemas.microsoft.com/office/drawing/2014/main" id="{A6F2B3D1-A313-9F32-3E0E-16BF94A4E7FB}"/>
              </a:ext>
            </a:extLst>
          </p:cNvPr>
          <p:cNvSpPr/>
          <p:nvPr/>
        </p:nvSpPr>
        <p:spPr>
          <a:xfrm rot="13736">
            <a:off x="7500908" y="3107409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7" name="Freeform: Shape 316">
            <a:extLst>
              <a:ext uri="{FF2B5EF4-FFF2-40B4-BE49-F238E27FC236}">
                <a16:creationId xmlns:a16="http://schemas.microsoft.com/office/drawing/2014/main" id="{4F67922E-ACA1-384C-C20B-74222C9405C1}"/>
              </a:ext>
            </a:extLst>
          </p:cNvPr>
          <p:cNvSpPr/>
          <p:nvPr/>
        </p:nvSpPr>
        <p:spPr>
          <a:xfrm rot="13736">
            <a:off x="6900446" y="3993627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8" name="Freeform: Shape 317">
            <a:extLst>
              <a:ext uri="{FF2B5EF4-FFF2-40B4-BE49-F238E27FC236}">
                <a16:creationId xmlns:a16="http://schemas.microsoft.com/office/drawing/2014/main" id="{4A2BAF84-D5B8-A872-6719-0BC0CD06438B}"/>
              </a:ext>
            </a:extLst>
          </p:cNvPr>
          <p:cNvSpPr/>
          <p:nvPr/>
        </p:nvSpPr>
        <p:spPr>
          <a:xfrm rot="13736">
            <a:off x="6910293" y="4003474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9" name="Freeform: Shape 318">
            <a:extLst>
              <a:ext uri="{FF2B5EF4-FFF2-40B4-BE49-F238E27FC236}">
                <a16:creationId xmlns:a16="http://schemas.microsoft.com/office/drawing/2014/main" id="{66179F19-20F6-59D2-03A4-9EBCB8822B4E}"/>
              </a:ext>
            </a:extLst>
          </p:cNvPr>
          <p:cNvSpPr/>
          <p:nvPr/>
        </p:nvSpPr>
        <p:spPr>
          <a:xfrm>
            <a:off x="3740498" y="4221425"/>
            <a:ext cx="1454850" cy="1298720"/>
          </a:xfrm>
          <a:custGeom>
            <a:avLst/>
            <a:gdLst>
              <a:gd name="connsiteX0" fmla="*/ 628990 w 1454850"/>
              <a:gd name="connsiteY0" fmla="*/ 128835 h 1298720"/>
              <a:gd name="connsiteX1" fmla="*/ 956398 w 1454850"/>
              <a:gd name="connsiteY1" fmla="*/ 3288 h 1298720"/>
              <a:gd name="connsiteX2" fmla="*/ 1291191 w 1454850"/>
              <a:gd name="connsiteY2" fmla="*/ 471014 h 1298720"/>
              <a:gd name="connsiteX3" fmla="*/ 1446279 w 1454850"/>
              <a:gd name="connsiteY3" fmla="*/ 611331 h 1298720"/>
              <a:gd name="connsiteX4" fmla="*/ 1234572 w 1454850"/>
              <a:gd name="connsiteY4" fmla="*/ 904275 h 1298720"/>
              <a:gd name="connsiteX5" fmla="*/ 692994 w 1454850"/>
              <a:gd name="connsiteY5" fmla="*/ 1175064 h 1298720"/>
              <a:gd name="connsiteX6" fmla="*/ 200651 w 1454850"/>
              <a:gd name="connsiteY6" fmla="*/ 1253839 h 1298720"/>
              <a:gd name="connsiteX7" fmla="*/ 65257 w 1454850"/>
              <a:gd name="connsiteY7" fmla="*/ 904275 h 1298720"/>
              <a:gd name="connsiteX8" fmla="*/ 8637 w 1454850"/>
              <a:gd name="connsiteY8" fmla="*/ 471014 h 1298720"/>
              <a:gd name="connsiteX9" fmla="*/ 65257 w 1454850"/>
              <a:gd name="connsiteY9" fmla="*/ 279000 h 1298720"/>
              <a:gd name="connsiteX10" fmla="*/ 227730 w 1454850"/>
              <a:gd name="connsiteY10" fmla="*/ 128835 h 1298720"/>
              <a:gd name="connsiteX11" fmla="*/ 628990 w 1454850"/>
              <a:gd name="connsiteY11" fmla="*/ 128835 h 12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4850" h="1298720">
                <a:moveTo>
                  <a:pt x="628990" y="128835"/>
                </a:moveTo>
                <a:cubicBezTo>
                  <a:pt x="763318" y="102229"/>
                  <a:pt x="827709" y="-21611"/>
                  <a:pt x="956398" y="3288"/>
                </a:cubicBezTo>
                <a:cubicBezTo>
                  <a:pt x="1176936" y="45958"/>
                  <a:pt x="1133466" y="311071"/>
                  <a:pt x="1291191" y="471014"/>
                </a:cubicBezTo>
                <a:cubicBezTo>
                  <a:pt x="1348539" y="529169"/>
                  <a:pt x="1419082" y="534309"/>
                  <a:pt x="1446279" y="611331"/>
                </a:cubicBezTo>
                <a:cubicBezTo>
                  <a:pt x="1493288" y="744422"/>
                  <a:pt x="1336270" y="806398"/>
                  <a:pt x="1234572" y="904275"/>
                </a:cubicBezTo>
                <a:cubicBezTo>
                  <a:pt x="1064187" y="1068245"/>
                  <a:pt x="919155" y="1106018"/>
                  <a:pt x="692994" y="1175064"/>
                </a:cubicBezTo>
                <a:cubicBezTo>
                  <a:pt x="506758" y="1231920"/>
                  <a:pt x="357370" y="1369402"/>
                  <a:pt x="200651" y="1253839"/>
                </a:cubicBezTo>
                <a:cubicBezTo>
                  <a:pt x="82822" y="1166950"/>
                  <a:pt x="102742" y="1045795"/>
                  <a:pt x="65257" y="904275"/>
                </a:cubicBezTo>
                <a:cubicBezTo>
                  <a:pt x="21562" y="739321"/>
                  <a:pt x="-18010" y="639552"/>
                  <a:pt x="8637" y="471014"/>
                </a:cubicBezTo>
                <a:cubicBezTo>
                  <a:pt x="20845" y="393795"/>
                  <a:pt x="24930" y="345974"/>
                  <a:pt x="65257" y="279000"/>
                </a:cubicBezTo>
                <a:cubicBezTo>
                  <a:pt x="109824" y="204983"/>
                  <a:pt x="153197" y="172538"/>
                  <a:pt x="227730" y="128835"/>
                </a:cubicBezTo>
                <a:cubicBezTo>
                  <a:pt x="364024" y="48918"/>
                  <a:pt x="475274" y="159282"/>
                  <a:pt x="628990" y="128835"/>
                </a:cubicBez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0" name="Freeform: Shape 319">
            <a:extLst>
              <a:ext uri="{FF2B5EF4-FFF2-40B4-BE49-F238E27FC236}">
                <a16:creationId xmlns:a16="http://schemas.microsoft.com/office/drawing/2014/main" id="{89CB9DB1-2CB3-D3D9-7524-FC7B2F15069F}"/>
              </a:ext>
            </a:extLst>
          </p:cNvPr>
          <p:cNvSpPr/>
          <p:nvPr/>
        </p:nvSpPr>
        <p:spPr>
          <a:xfrm>
            <a:off x="6329011" y="3894843"/>
            <a:ext cx="1460466" cy="1214668"/>
          </a:xfrm>
          <a:custGeom>
            <a:avLst/>
            <a:gdLst>
              <a:gd name="connsiteX0" fmla="*/ 756182 w 1460466"/>
              <a:gd name="connsiteY0" fmla="*/ 35803 h 1214668"/>
              <a:gd name="connsiteX1" fmla="*/ 1132824 w 1460466"/>
              <a:gd name="connsiteY1" fmla="*/ 432139 h 1214668"/>
              <a:gd name="connsiteX2" fmla="*/ 1460232 w 1460466"/>
              <a:gd name="connsiteY2" fmla="*/ 730007 h 1214668"/>
              <a:gd name="connsiteX3" fmla="*/ 1132824 w 1460466"/>
              <a:gd name="connsiteY3" fmla="*/ 1000795 h 1214668"/>
              <a:gd name="connsiteX4" fmla="*/ 918655 w 1460466"/>
              <a:gd name="connsiteY4" fmla="*/ 1207579 h 1214668"/>
              <a:gd name="connsiteX5" fmla="*/ 593709 w 1460466"/>
              <a:gd name="connsiteY5" fmla="*/ 1114034 h 1214668"/>
              <a:gd name="connsiteX6" fmla="*/ 187526 w 1460466"/>
              <a:gd name="connsiteY6" fmla="*/ 1155883 h 1214668"/>
              <a:gd name="connsiteX7" fmla="*/ 435 w 1460466"/>
              <a:gd name="connsiteY7" fmla="*/ 730007 h 1214668"/>
              <a:gd name="connsiteX8" fmla="*/ 153062 w 1460466"/>
              <a:gd name="connsiteY8" fmla="*/ 296745 h 1214668"/>
              <a:gd name="connsiteX9" fmla="*/ 335229 w 1460466"/>
              <a:gd name="connsiteY9" fmla="*/ 82576 h 1214668"/>
              <a:gd name="connsiteX10" fmla="*/ 756182 w 1460466"/>
              <a:gd name="connsiteY10" fmla="*/ 35803 h 12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0466" h="1214668">
                <a:moveTo>
                  <a:pt x="756182" y="35803"/>
                </a:moveTo>
                <a:cubicBezTo>
                  <a:pt x="944769" y="111484"/>
                  <a:pt x="923578" y="291821"/>
                  <a:pt x="1132824" y="432139"/>
                </a:cubicBezTo>
                <a:cubicBezTo>
                  <a:pt x="1342070" y="572457"/>
                  <a:pt x="1466613" y="536882"/>
                  <a:pt x="1460232" y="730007"/>
                </a:cubicBezTo>
                <a:cubicBezTo>
                  <a:pt x="1454758" y="895847"/>
                  <a:pt x="1255772" y="889388"/>
                  <a:pt x="1132824" y="1000795"/>
                </a:cubicBezTo>
                <a:cubicBezTo>
                  <a:pt x="1046684" y="1078861"/>
                  <a:pt x="1030378" y="1175400"/>
                  <a:pt x="918655" y="1207579"/>
                </a:cubicBezTo>
                <a:cubicBezTo>
                  <a:pt x="791768" y="1244131"/>
                  <a:pt x="725007" y="1128135"/>
                  <a:pt x="593709" y="1114034"/>
                </a:cubicBezTo>
                <a:cubicBezTo>
                  <a:pt x="435154" y="1096999"/>
                  <a:pt x="328986" y="1229479"/>
                  <a:pt x="187526" y="1155883"/>
                </a:cubicBezTo>
                <a:cubicBezTo>
                  <a:pt x="26372" y="1072047"/>
                  <a:pt x="6816" y="911543"/>
                  <a:pt x="435" y="730007"/>
                </a:cubicBezTo>
                <a:cubicBezTo>
                  <a:pt x="-5867" y="550727"/>
                  <a:pt x="56818" y="448132"/>
                  <a:pt x="153062" y="296745"/>
                </a:cubicBezTo>
                <a:cubicBezTo>
                  <a:pt x="211965" y="204084"/>
                  <a:pt x="242688" y="141671"/>
                  <a:pt x="335229" y="82576"/>
                </a:cubicBezTo>
                <a:cubicBezTo>
                  <a:pt x="474640" y="-6444"/>
                  <a:pt x="602669" y="-25797"/>
                  <a:pt x="756182" y="35803"/>
                </a:cubicBez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1" name="Freeform: Shape 320">
            <a:extLst>
              <a:ext uri="{FF2B5EF4-FFF2-40B4-BE49-F238E27FC236}">
                <a16:creationId xmlns:a16="http://schemas.microsoft.com/office/drawing/2014/main" id="{75E04502-644E-0DEB-1E25-D603E49136A7}"/>
              </a:ext>
            </a:extLst>
          </p:cNvPr>
          <p:cNvSpPr/>
          <p:nvPr/>
        </p:nvSpPr>
        <p:spPr>
          <a:xfrm>
            <a:off x="4873021" y="4969693"/>
            <a:ext cx="1877229" cy="1059133"/>
          </a:xfrm>
          <a:custGeom>
            <a:avLst/>
            <a:gdLst>
              <a:gd name="connsiteX0" fmla="*/ 350681 w 1877229"/>
              <a:gd name="connsiteY0" fmla="*/ 244629 h 1059133"/>
              <a:gd name="connsiteX1" fmla="*/ 835639 w 1877229"/>
              <a:gd name="connsiteY1" fmla="*/ 8305 h 1059133"/>
              <a:gd name="connsiteX2" fmla="*/ 1680008 w 1877229"/>
              <a:gd name="connsiteY2" fmla="*/ 458798 h 1059133"/>
              <a:gd name="connsiteX3" fmla="*/ 1857251 w 1877229"/>
              <a:gd name="connsiteY3" fmla="*/ 931448 h 1059133"/>
              <a:gd name="connsiteX4" fmla="*/ 1190126 w 1877229"/>
              <a:gd name="connsiteY4" fmla="*/ 995452 h 1059133"/>
              <a:gd name="connsiteX5" fmla="*/ 195593 w 1877229"/>
              <a:gd name="connsiteY5" fmla="*/ 931448 h 1059133"/>
              <a:gd name="connsiteX6" fmla="*/ 116818 w 1877229"/>
              <a:gd name="connsiteY6" fmla="*/ 458798 h 1059133"/>
              <a:gd name="connsiteX7" fmla="*/ 350681 w 1877229"/>
              <a:gd name="connsiteY7" fmla="*/ 244629 h 105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7229" h="1059133">
                <a:moveTo>
                  <a:pt x="350681" y="244629"/>
                </a:moveTo>
                <a:cubicBezTo>
                  <a:pt x="609162" y="87079"/>
                  <a:pt x="540234" y="57539"/>
                  <a:pt x="835639" y="8305"/>
                </a:cubicBezTo>
                <a:cubicBezTo>
                  <a:pt x="1131045" y="-40930"/>
                  <a:pt x="1460147" y="131233"/>
                  <a:pt x="1680008" y="458798"/>
                </a:cubicBezTo>
                <a:cubicBezTo>
                  <a:pt x="1789879" y="622473"/>
                  <a:pt x="1929724" y="748119"/>
                  <a:pt x="1857251" y="931448"/>
                </a:cubicBezTo>
                <a:cubicBezTo>
                  <a:pt x="1761028" y="1174842"/>
                  <a:pt x="1574154" y="995452"/>
                  <a:pt x="1190126" y="995452"/>
                </a:cubicBezTo>
                <a:cubicBezTo>
                  <a:pt x="806099" y="995452"/>
                  <a:pt x="502815" y="1016131"/>
                  <a:pt x="195593" y="931448"/>
                </a:cubicBezTo>
                <a:cubicBezTo>
                  <a:pt x="-111629" y="846765"/>
                  <a:pt x="8503" y="569576"/>
                  <a:pt x="116818" y="458798"/>
                </a:cubicBezTo>
                <a:cubicBezTo>
                  <a:pt x="225134" y="348021"/>
                  <a:pt x="196027" y="338903"/>
                  <a:pt x="350681" y="244629"/>
                </a:cubicBez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2" name="Freeform: Shape 321">
            <a:extLst>
              <a:ext uri="{FF2B5EF4-FFF2-40B4-BE49-F238E27FC236}">
                <a16:creationId xmlns:a16="http://schemas.microsoft.com/office/drawing/2014/main" id="{B4FA5069-1269-A50C-CA9E-35BF7F75FBE3}"/>
              </a:ext>
            </a:extLst>
          </p:cNvPr>
          <p:cNvSpPr/>
          <p:nvPr/>
        </p:nvSpPr>
        <p:spPr>
          <a:xfrm>
            <a:off x="3270086" y="2972992"/>
            <a:ext cx="1803315" cy="1190969"/>
          </a:xfrm>
          <a:custGeom>
            <a:avLst/>
            <a:gdLst>
              <a:gd name="connsiteX0" fmla="*/ 1220023 w 1803315"/>
              <a:gd name="connsiteY0" fmla="*/ 1143405 h 1190969"/>
              <a:gd name="connsiteX1" fmla="*/ 449507 w 1803315"/>
              <a:gd name="connsiteY1" fmla="*/ 1143405 h 1190969"/>
              <a:gd name="connsiteX2" fmla="*/ 90096 w 1803315"/>
              <a:gd name="connsiteY2" fmla="*/ 1101556 h 1190969"/>
              <a:gd name="connsiteX3" fmla="*/ 40862 w 1803315"/>
              <a:gd name="connsiteY3" fmla="*/ 631368 h 1190969"/>
              <a:gd name="connsiteX4" fmla="*/ 306727 w 1803315"/>
              <a:gd name="connsiteY4" fmla="*/ 141487 h 1190969"/>
              <a:gd name="connsiteX5" fmla="*/ 912309 w 1803315"/>
              <a:gd name="connsiteY5" fmla="*/ 75021 h 1190969"/>
              <a:gd name="connsiteX6" fmla="*/ 1650824 w 1803315"/>
              <a:gd name="connsiteY6" fmla="*/ 104561 h 1190969"/>
              <a:gd name="connsiteX7" fmla="*/ 1771448 w 1803315"/>
              <a:gd name="connsiteY7" fmla="*/ 308884 h 1190969"/>
              <a:gd name="connsiteX8" fmla="*/ 1719752 w 1803315"/>
              <a:gd name="connsiteY8" fmla="*/ 830767 h 1190969"/>
              <a:gd name="connsiteX9" fmla="*/ 1220023 w 1803315"/>
              <a:gd name="connsiteY9" fmla="*/ 1143405 h 119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3315" h="1190969">
                <a:moveTo>
                  <a:pt x="1220023" y="1143405"/>
                </a:moveTo>
                <a:cubicBezTo>
                  <a:pt x="934179" y="1237407"/>
                  <a:pt x="749477" y="1167120"/>
                  <a:pt x="449507" y="1143405"/>
                </a:cubicBezTo>
                <a:cubicBezTo>
                  <a:pt x="308639" y="1132268"/>
                  <a:pt x="199514" y="1190973"/>
                  <a:pt x="90096" y="1101556"/>
                </a:cubicBezTo>
                <a:cubicBezTo>
                  <a:pt x="-52861" y="984727"/>
                  <a:pt x="9450" y="813301"/>
                  <a:pt x="40862" y="631368"/>
                </a:cubicBezTo>
                <a:cubicBezTo>
                  <a:pt x="77898" y="416874"/>
                  <a:pt x="128903" y="267019"/>
                  <a:pt x="306727" y="141487"/>
                </a:cubicBezTo>
                <a:cubicBezTo>
                  <a:pt x="501092" y="4279"/>
                  <a:pt x="674604" y="84980"/>
                  <a:pt x="912309" y="75021"/>
                </a:cubicBezTo>
                <a:cubicBezTo>
                  <a:pt x="1200696" y="62939"/>
                  <a:pt x="1452165" y="-104835"/>
                  <a:pt x="1650824" y="104561"/>
                </a:cubicBezTo>
                <a:cubicBezTo>
                  <a:pt x="1714600" y="171782"/>
                  <a:pt x="1724342" y="229091"/>
                  <a:pt x="1771448" y="308884"/>
                </a:cubicBezTo>
                <a:cubicBezTo>
                  <a:pt x="1818557" y="388677"/>
                  <a:pt x="1822693" y="653707"/>
                  <a:pt x="1719752" y="830767"/>
                </a:cubicBezTo>
                <a:cubicBezTo>
                  <a:pt x="1604059" y="1029782"/>
                  <a:pt x="1438704" y="1071492"/>
                  <a:pt x="1220023" y="1143405"/>
                </a:cubicBez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3" name="Freeform: Shape 322">
            <a:extLst>
              <a:ext uri="{FF2B5EF4-FFF2-40B4-BE49-F238E27FC236}">
                <a16:creationId xmlns:a16="http://schemas.microsoft.com/office/drawing/2014/main" id="{09BC6A5E-8B45-E5A0-6A13-B7441FA4551B}"/>
              </a:ext>
            </a:extLst>
          </p:cNvPr>
          <p:cNvSpPr/>
          <p:nvPr/>
        </p:nvSpPr>
        <p:spPr>
          <a:xfrm>
            <a:off x="6386331" y="2884311"/>
            <a:ext cx="802324" cy="863224"/>
          </a:xfrm>
          <a:custGeom>
            <a:avLst/>
            <a:gdLst>
              <a:gd name="connsiteX0" fmla="*/ 193777 w 802324"/>
              <a:gd name="connsiteY0" fmla="*/ 163702 h 863224"/>
              <a:gd name="connsiteX1" fmla="*/ 417793 w 802324"/>
              <a:gd name="connsiteY1" fmla="*/ 15999 h 863224"/>
              <a:gd name="connsiteX2" fmla="*/ 759972 w 802324"/>
              <a:gd name="connsiteY2" fmla="*/ 304020 h 863224"/>
              <a:gd name="connsiteX3" fmla="*/ 799359 w 802324"/>
              <a:gd name="connsiteY3" fmla="*/ 646198 h 863224"/>
              <a:gd name="connsiteX4" fmla="*/ 577805 w 802324"/>
              <a:gd name="connsiteY4" fmla="*/ 860368 h 863224"/>
              <a:gd name="connsiteX5" fmla="*/ 139620 w 802324"/>
              <a:gd name="connsiteY5" fmla="*/ 764361 h 863224"/>
              <a:gd name="connsiteX6" fmla="*/ 31304 w 802324"/>
              <a:gd name="connsiteY6" fmla="*/ 427106 h 863224"/>
              <a:gd name="connsiteX7" fmla="*/ 193777 w 802324"/>
              <a:gd name="connsiteY7" fmla="*/ 163702 h 86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2324" h="863224">
                <a:moveTo>
                  <a:pt x="193777" y="163702"/>
                </a:moveTo>
                <a:cubicBezTo>
                  <a:pt x="270150" y="82389"/>
                  <a:pt x="313594" y="65240"/>
                  <a:pt x="417793" y="15999"/>
                </a:cubicBezTo>
                <a:cubicBezTo>
                  <a:pt x="575717" y="-58626"/>
                  <a:pt x="691930" y="143154"/>
                  <a:pt x="759972" y="304020"/>
                </a:cubicBezTo>
                <a:cubicBezTo>
                  <a:pt x="818403" y="442144"/>
                  <a:pt x="799359" y="496227"/>
                  <a:pt x="799359" y="646198"/>
                </a:cubicBezTo>
                <a:cubicBezTo>
                  <a:pt x="799359" y="724973"/>
                  <a:pt x="819053" y="860368"/>
                  <a:pt x="577805" y="860368"/>
                </a:cubicBezTo>
                <a:cubicBezTo>
                  <a:pt x="336557" y="860368"/>
                  <a:pt x="405170" y="889093"/>
                  <a:pt x="139620" y="764361"/>
                </a:cubicBezTo>
                <a:cubicBezTo>
                  <a:pt x="-22854" y="688048"/>
                  <a:pt x="-20392" y="577270"/>
                  <a:pt x="31304" y="427106"/>
                </a:cubicBezTo>
                <a:cubicBezTo>
                  <a:pt x="83000" y="276941"/>
                  <a:pt x="117642" y="244762"/>
                  <a:pt x="193777" y="163702"/>
                </a:cubicBez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F13D7965-81B6-FBED-184D-C5159CBC6804}"/>
              </a:ext>
            </a:extLst>
          </p:cNvPr>
          <p:cNvSpPr/>
          <p:nvPr/>
        </p:nvSpPr>
        <p:spPr>
          <a:xfrm>
            <a:off x="7359945" y="2974605"/>
            <a:ext cx="1007368" cy="1288618"/>
          </a:xfrm>
          <a:custGeom>
            <a:avLst/>
            <a:gdLst>
              <a:gd name="connsiteX0" fmla="*/ 53247 w 1007368"/>
              <a:gd name="connsiteY0" fmla="*/ 185113 h 1288618"/>
              <a:gd name="connsiteX1" fmla="*/ 303318 w 1007368"/>
              <a:gd name="connsiteY1" fmla="*/ 17338 h 1288618"/>
              <a:gd name="connsiteX2" fmla="*/ 766120 w 1007368"/>
              <a:gd name="connsiteY2" fmla="*/ 115807 h 1288618"/>
              <a:gd name="connsiteX3" fmla="*/ 1007369 w 1007368"/>
              <a:gd name="connsiteY3" fmla="*/ 555905 h 1288618"/>
              <a:gd name="connsiteX4" fmla="*/ 881821 w 1007368"/>
              <a:gd name="connsiteY4" fmla="*/ 969473 h 1288618"/>
              <a:gd name="connsiteX5" fmla="*/ 574107 w 1007368"/>
              <a:gd name="connsiteY5" fmla="*/ 1287034 h 1288618"/>
              <a:gd name="connsiteX6" fmla="*/ 192541 w 1007368"/>
              <a:gd name="connsiteY6" fmla="*/ 969473 h 1288618"/>
              <a:gd name="connsiteX7" fmla="*/ 52223 w 1007368"/>
              <a:gd name="connsiteY7" fmla="*/ 186647 h 1288618"/>
              <a:gd name="connsiteX8" fmla="*/ 53247 w 1007368"/>
              <a:gd name="connsiteY8" fmla="*/ 185113 h 128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368" h="1288618">
                <a:moveTo>
                  <a:pt x="53247" y="185113"/>
                </a:moveTo>
                <a:cubicBezTo>
                  <a:pt x="111481" y="98506"/>
                  <a:pt x="146694" y="46160"/>
                  <a:pt x="303318" y="17338"/>
                </a:cubicBezTo>
                <a:cubicBezTo>
                  <a:pt x="460868" y="-11653"/>
                  <a:pt x="524872" y="-19038"/>
                  <a:pt x="766120" y="115807"/>
                </a:cubicBezTo>
                <a:cubicBezTo>
                  <a:pt x="1007369" y="250652"/>
                  <a:pt x="1007369" y="378661"/>
                  <a:pt x="1007369" y="555905"/>
                </a:cubicBezTo>
                <a:cubicBezTo>
                  <a:pt x="1007369" y="733148"/>
                  <a:pt x="961305" y="814840"/>
                  <a:pt x="881821" y="969473"/>
                </a:cubicBezTo>
                <a:cubicBezTo>
                  <a:pt x="802869" y="1123058"/>
                  <a:pt x="745797" y="1268585"/>
                  <a:pt x="574107" y="1287034"/>
                </a:cubicBezTo>
                <a:cubicBezTo>
                  <a:pt x="381345" y="1307746"/>
                  <a:pt x="236024" y="1121278"/>
                  <a:pt x="192541" y="969473"/>
                </a:cubicBezTo>
                <a:cubicBezTo>
                  <a:pt x="192541" y="969473"/>
                  <a:pt x="-121101" y="444375"/>
                  <a:pt x="52223" y="186647"/>
                </a:cubicBezTo>
                <a:lnTo>
                  <a:pt x="53247" y="185113"/>
                </a:ln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70E88518-E526-04EB-D7B0-4D8C19E6B62F}"/>
              </a:ext>
            </a:extLst>
          </p:cNvPr>
          <p:cNvSpPr txBox="1"/>
          <p:nvPr/>
        </p:nvSpPr>
        <p:spPr>
          <a:xfrm>
            <a:off x="1000872" y="1697619"/>
            <a:ext cx="82733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Gadugi" panose="020B0502040204020203" pitchFamily="34" charset="0"/>
                <a:ea typeface="Gadugi" panose="020B0502040204020203" pitchFamily="34" charset="0"/>
              </a:rPr>
              <a:t>Erroneous instances are more informative for AL [1,2].</a:t>
            </a:r>
          </a:p>
          <a:p>
            <a:r>
              <a:rPr lang="en-US" altLang="zh-CN" sz="2000" dirty="0">
                <a:latin typeface="Gadugi" panose="020B0502040204020203" pitchFamily="34" charset="0"/>
                <a:ea typeface="Gadugi" panose="020B0502040204020203" pitchFamily="34" charset="0"/>
              </a:rPr>
              <a:t>REAL selects </a:t>
            </a:r>
            <a:r>
              <a:rPr lang="en-US" altLang="zh-CN" sz="2000" i="1" dirty="0">
                <a:latin typeface="Gadugi" panose="020B0502040204020203" pitchFamily="34" charset="0"/>
                <a:ea typeface="Gadugi" panose="020B0502040204020203" pitchFamily="34" charset="0"/>
              </a:rPr>
              <a:t>representative errors </a:t>
            </a:r>
            <a:r>
              <a:rPr lang="en-US" altLang="zh-CN" sz="2000" dirty="0">
                <a:latin typeface="Gadugi" panose="020B0502040204020203" pitchFamily="34" charset="0"/>
                <a:ea typeface="Gadugi" panose="020B0502040204020203" pitchFamily="34" charset="0"/>
              </a:rPr>
              <a:t>near decision boundary.</a:t>
            </a:r>
            <a:endParaRPr lang="en-SG" sz="2000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08C17A4C-46A1-3670-E6B1-43DA29CF4B69}"/>
              </a:ext>
            </a:extLst>
          </p:cNvPr>
          <p:cNvSpPr/>
          <p:nvPr/>
        </p:nvSpPr>
        <p:spPr>
          <a:xfrm>
            <a:off x="9933912" y="4733361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solidFill>
            <a:srgbClr val="FF0000"/>
          </a:solidFill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7" name="Freeform: Shape 326">
            <a:extLst>
              <a:ext uri="{FF2B5EF4-FFF2-40B4-BE49-F238E27FC236}">
                <a16:creationId xmlns:a16="http://schemas.microsoft.com/office/drawing/2014/main" id="{EAE4CE1C-98DB-56A0-A6C9-27BC846A64D5}"/>
              </a:ext>
            </a:extLst>
          </p:cNvPr>
          <p:cNvSpPr/>
          <p:nvPr/>
        </p:nvSpPr>
        <p:spPr>
          <a:xfrm>
            <a:off x="9625727" y="4757817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solidFill>
            <a:srgbClr val="FF0000"/>
          </a:solidFill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2D37A7F4-8E0B-DC56-86ED-BE2B6C67ADB8}"/>
              </a:ext>
            </a:extLst>
          </p:cNvPr>
          <p:cNvSpPr/>
          <p:nvPr/>
        </p:nvSpPr>
        <p:spPr>
          <a:xfrm>
            <a:off x="9645152" y="5060622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solidFill>
            <a:srgbClr val="0070C0"/>
          </a:solidFill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9" name="Freeform: Shape 328">
            <a:extLst>
              <a:ext uri="{FF2B5EF4-FFF2-40B4-BE49-F238E27FC236}">
                <a16:creationId xmlns:a16="http://schemas.microsoft.com/office/drawing/2014/main" id="{607A54A4-4EF9-B0F7-4041-A0CAF6ECDACE}"/>
              </a:ext>
            </a:extLst>
          </p:cNvPr>
          <p:cNvSpPr/>
          <p:nvPr/>
        </p:nvSpPr>
        <p:spPr>
          <a:xfrm rot="13546">
            <a:off x="9925824" y="5070665"/>
            <a:ext cx="137856" cy="137856"/>
          </a:xfrm>
          <a:custGeom>
            <a:avLst/>
            <a:gdLst>
              <a:gd name="connsiteX0" fmla="*/ 138106 w 137856"/>
              <a:gd name="connsiteY0" fmla="*/ 68985 h 137856"/>
              <a:gd name="connsiteX1" fmla="*/ 69178 w 137856"/>
              <a:gd name="connsiteY1" fmla="*/ 137913 h 137856"/>
              <a:gd name="connsiteX2" fmla="*/ 250 w 137856"/>
              <a:gd name="connsiteY2" fmla="*/ 68985 h 137856"/>
              <a:gd name="connsiteX3" fmla="*/ 69178 w 137856"/>
              <a:gd name="connsiteY3" fmla="*/ 57 h 137856"/>
              <a:gd name="connsiteX4" fmla="*/ 138106 w 137856"/>
              <a:gd name="connsiteY4" fmla="*/ 68985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106" y="68985"/>
                </a:moveTo>
                <a:cubicBezTo>
                  <a:pt x="138106" y="107053"/>
                  <a:pt x="107246" y="137913"/>
                  <a:pt x="69178" y="137913"/>
                </a:cubicBezTo>
                <a:cubicBezTo>
                  <a:pt x="31110" y="137913"/>
                  <a:pt x="250" y="107053"/>
                  <a:pt x="250" y="68985"/>
                </a:cubicBezTo>
                <a:cubicBezTo>
                  <a:pt x="250" y="30917"/>
                  <a:pt x="31110" y="57"/>
                  <a:pt x="69178" y="57"/>
                </a:cubicBezTo>
                <a:cubicBezTo>
                  <a:pt x="107246" y="57"/>
                  <a:pt x="138106" y="30917"/>
                  <a:pt x="138106" y="68985"/>
                </a:cubicBezTo>
                <a:close/>
              </a:path>
            </a:pathLst>
          </a:custGeom>
          <a:solidFill>
            <a:srgbClr val="0070C0"/>
          </a:solidFill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838C892-1726-3700-4D93-0C82056B1255}"/>
              </a:ext>
            </a:extLst>
          </p:cNvPr>
          <p:cNvSpPr txBox="1"/>
          <p:nvPr/>
        </p:nvSpPr>
        <p:spPr>
          <a:xfrm>
            <a:off x="10184362" y="4589878"/>
            <a:ext cx="1498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0" i="0" dirty="0">
                <a:effectLst/>
                <a:latin typeface="Gadugi" panose="020B0502040204020203" pitchFamily="34" charset="0"/>
                <a:ea typeface="Gadugi" panose="020B0502040204020203" pitchFamily="34" charset="0"/>
              </a:rPr>
              <a:t>pseudo error</a:t>
            </a:r>
            <a:endParaRPr lang="en-SG" dirty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4B18D97D-D092-9A57-7C84-9612CABD7B59}"/>
              </a:ext>
            </a:extLst>
          </p:cNvPr>
          <p:cNvSpPr txBox="1"/>
          <p:nvPr/>
        </p:nvSpPr>
        <p:spPr>
          <a:xfrm>
            <a:off x="10180350" y="4940187"/>
            <a:ext cx="1932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latin typeface="Gadugi" panose="020B0502040204020203" pitchFamily="34" charset="0"/>
                <a:ea typeface="Gadugi" panose="020B0502040204020203" pitchFamily="34" charset="0"/>
              </a:rPr>
              <a:t>least confidence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ECD5C-F39D-B65C-DC68-6A6D15538CE8}"/>
              </a:ext>
            </a:extLst>
          </p:cNvPr>
          <p:cNvSpPr txBox="1"/>
          <p:nvPr/>
        </p:nvSpPr>
        <p:spPr>
          <a:xfrm>
            <a:off x="1169360" y="6182858"/>
            <a:ext cx="104339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[1] Choi et al., </a:t>
            </a:r>
            <a:r>
              <a:rPr lang="en-SG" sz="1200" dirty="0" err="1">
                <a:solidFill>
                  <a:schemeClr val="bg1">
                    <a:lumMod val="50000"/>
                  </a:schemeClr>
                </a:solidFill>
              </a:rPr>
              <a:t>Vab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-al: Incorporating class imbalance and difficulty with variational bayes for active learning, CVPR’2021</a:t>
            </a:r>
          </a:p>
          <a:p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[2] </a:t>
            </a:r>
            <a:r>
              <a:rPr lang="en-SG" sz="1200" dirty="0" err="1">
                <a:solidFill>
                  <a:schemeClr val="bg1">
                    <a:lumMod val="50000"/>
                  </a:schemeClr>
                </a:solidFill>
              </a:rPr>
              <a:t>Krempl</a:t>
            </a:r>
            <a:r>
              <a:rPr lang="en-SG" sz="1200" dirty="0">
                <a:solidFill>
                  <a:schemeClr val="bg1">
                    <a:lumMod val="50000"/>
                  </a:schemeClr>
                </a:solidFill>
              </a:rPr>
              <a:t> et al.,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Optimised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 probabilistic active learning (opal) for fast, non-myopic, cost-sensitive active classification. ML’2015</a:t>
            </a:r>
            <a:endParaRPr lang="en-SG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16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C0F0-74D5-0861-0DD3-2C382FD9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F9602-2F84-5896-2731-F4F122944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REAL: a new AL sampling algorithm </a:t>
            </a:r>
            <a:r>
              <a:rPr lang="en-US" altLang="zh-CN" dirty="0"/>
              <a:t>dedicated to      representative errors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New SOTA result on five text classification benchmarks.</a:t>
            </a:r>
          </a:p>
          <a:p>
            <a:endParaRPr lang="en-US" dirty="0"/>
          </a:p>
          <a:p>
            <a:r>
              <a:rPr lang="en-US" altLang="zh-CN" dirty="0"/>
              <a:t>Insights on </a:t>
            </a:r>
            <a:r>
              <a:rPr lang="en-US" dirty="0"/>
              <a:t>error distribution:</a:t>
            </a:r>
          </a:p>
          <a:p>
            <a:pPr lvl="1"/>
            <a:r>
              <a:rPr lang="en-US" dirty="0"/>
              <a:t>most errors are along the decision boundary;</a:t>
            </a:r>
          </a:p>
          <a:p>
            <a:pPr lvl="1"/>
            <a:r>
              <a:rPr lang="en-US" dirty="0"/>
              <a:t>REAL’s active selections align well with that of ground-truth errors.</a:t>
            </a:r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354FF-6AC4-8464-980C-57AF6BA6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3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C0A0-2550-1714-6C0E-7561FFBC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600" dirty="0"/>
              <a:t>REAL: </a:t>
            </a:r>
            <a:r>
              <a:rPr lang="en-US" sz="3600" u="sng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R</a:t>
            </a:r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epresentative </a:t>
            </a:r>
            <a:r>
              <a:rPr lang="en-US" sz="3600" u="sng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E</a:t>
            </a:r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rror-Driven </a:t>
            </a:r>
            <a:r>
              <a:rPr lang="en-US" sz="3600" u="sng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A</a:t>
            </a:r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ctive </a:t>
            </a:r>
            <a:r>
              <a:rPr lang="en-US" sz="3600" u="sng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L</a:t>
            </a:r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  <a:cs typeface="ADLaM Display" panose="020F0502020204030204" pitchFamily="2" charset="0"/>
              </a:rPr>
              <a:t>earning</a:t>
            </a:r>
            <a:endParaRPr lang="en-SG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23B928-A25D-3AE8-4758-92C673021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7</a:t>
            </a:fld>
            <a:endParaRPr lang="en-SG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EA858C7-4F2E-B16F-5006-6E308141C113}"/>
              </a:ext>
            </a:extLst>
          </p:cNvPr>
          <p:cNvSpPr/>
          <p:nvPr/>
        </p:nvSpPr>
        <p:spPr>
          <a:xfrm rot="13546">
            <a:off x="5185808" y="2752859"/>
            <a:ext cx="157549" cy="157549"/>
          </a:xfrm>
          <a:custGeom>
            <a:avLst/>
            <a:gdLst>
              <a:gd name="connsiteX0" fmla="*/ 157746 w 157549"/>
              <a:gd name="connsiteY0" fmla="*/ 78810 h 157549"/>
              <a:gd name="connsiteX1" fmla="*/ 78971 w 157549"/>
              <a:gd name="connsiteY1" fmla="*/ 157585 h 157549"/>
              <a:gd name="connsiteX2" fmla="*/ 196 w 157549"/>
              <a:gd name="connsiteY2" fmla="*/ 78810 h 157549"/>
              <a:gd name="connsiteX3" fmla="*/ 78971 w 157549"/>
              <a:gd name="connsiteY3" fmla="*/ 35 h 157549"/>
              <a:gd name="connsiteX4" fmla="*/ 157746 w 157549"/>
              <a:gd name="connsiteY4" fmla="*/ 78810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746" y="78810"/>
                </a:moveTo>
                <a:cubicBezTo>
                  <a:pt x="157746" y="122316"/>
                  <a:pt x="122477" y="157585"/>
                  <a:pt x="78971" y="157585"/>
                </a:cubicBezTo>
                <a:cubicBezTo>
                  <a:pt x="35465" y="157585"/>
                  <a:pt x="196" y="122316"/>
                  <a:pt x="196" y="78810"/>
                </a:cubicBezTo>
                <a:cubicBezTo>
                  <a:pt x="196" y="35303"/>
                  <a:pt x="35465" y="35"/>
                  <a:pt x="78971" y="35"/>
                </a:cubicBezTo>
                <a:cubicBezTo>
                  <a:pt x="122477" y="35"/>
                  <a:pt x="157746" y="35303"/>
                  <a:pt x="157746" y="78810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9F7FDA4-C002-60C2-FD6C-7C9BA2E1FE6A}"/>
              </a:ext>
            </a:extLst>
          </p:cNvPr>
          <p:cNvSpPr/>
          <p:nvPr/>
        </p:nvSpPr>
        <p:spPr>
          <a:xfrm rot="13546">
            <a:off x="5195655" y="2762706"/>
            <a:ext cx="137856" cy="137856"/>
          </a:xfrm>
          <a:custGeom>
            <a:avLst/>
            <a:gdLst>
              <a:gd name="connsiteX0" fmla="*/ 138052 w 137856"/>
              <a:gd name="connsiteY0" fmla="*/ 68963 h 137856"/>
              <a:gd name="connsiteX1" fmla="*/ 69124 w 137856"/>
              <a:gd name="connsiteY1" fmla="*/ 137891 h 137856"/>
              <a:gd name="connsiteX2" fmla="*/ 196 w 137856"/>
              <a:gd name="connsiteY2" fmla="*/ 68963 h 137856"/>
              <a:gd name="connsiteX3" fmla="*/ 69124 w 137856"/>
              <a:gd name="connsiteY3" fmla="*/ 35 h 137856"/>
              <a:gd name="connsiteX4" fmla="*/ 138052 w 137856"/>
              <a:gd name="connsiteY4" fmla="*/ 68963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052" y="68963"/>
                </a:moveTo>
                <a:cubicBezTo>
                  <a:pt x="138052" y="107031"/>
                  <a:pt x="107192" y="137891"/>
                  <a:pt x="69124" y="137891"/>
                </a:cubicBezTo>
                <a:cubicBezTo>
                  <a:pt x="31056" y="137891"/>
                  <a:pt x="196" y="107031"/>
                  <a:pt x="196" y="68963"/>
                </a:cubicBezTo>
                <a:cubicBezTo>
                  <a:pt x="196" y="30895"/>
                  <a:pt x="31056" y="35"/>
                  <a:pt x="69124" y="35"/>
                </a:cubicBezTo>
                <a:cubicBezTo>
                  <a:pt x="107192" y="35"/>
                  <a:pt x="138052" y="30895"/>
                  <a:pt x="138052" y="68963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0A78E0-5CC0-9F39-CF74-9EC0911E5C6B}"/>
              </a:ext>
            </a:extLst>
          </p:cNvPr>
          <p:cNvSpPr/>
          <p:nvPr/>
        </p:nvSpPr>
        <p:spPr>
          <a:xfrm rot="13546">
            <a:off x="6081872" y="2703625"/>
            <a:ext cx="157549" cy="157549"/>
          </a:xfrm>
          <a:custGeom>
            <a:avLst/>
            <a:gdLst>
              <a:gd name="connsiteX0" fmla="*/ 157792 w 157549"/>
              <a:gd name="connsiteY0" fmla="*/ 78807 h 157549"/>
              <a:gd name="connsiteX1" fmla="*/ 79017 w 157549"/>
              <a:gd name="connsiteY1" fmla="*/ 157582 h 157549"/>
              <a:gd name="connsiteX2" fmla="*/ 242 w 157549"/>
              <a:gd name="connsiteY2" fmla="*/ 78807 h 157549"/>
              <a:gd name="connsiteX3" fmla="*/ 79017 w 157549"/>
              <a:gd name="connsiteY3" fmla="*/ 32 h 157549"/>
              <a:gd name="connsiteX4" fmla="*/ 157792 w 157549"/>
              <a:gd name="connsiteY4" fmla="*/ 78807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792" y="78807"/>
                </a:moveTo>
                <a:cubicBezTo>
                  <a:pt x="157792" y="122313"/>
                  <a:pt x="122523" y="157582"/>
                  <a:pt x="79017" y="157582"/>
                </a:cubicBezTo>
                <a:cubicBezTo>
                  <a:pt x="35510" y="157582"/>
                  <a:pt x="242" y="122313"/>
                  <a:pt x="242" y="78807"/>
                </a:cubicBezTo>
                <a:cubicBezTo>
                  <a:pt x="242" y="35301"/>
                  <a:pt x="35510" y="32"/>
                  <a:pt x="79017" y="32"/>
                </a:cubicBezTo>
                <a:cubicBezTo>
                  <a:pt x="122523" y="32"/>
                  <a:pt x="157792" y="35301"/>
                  <a:pt x="157792" y="78807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7AAEF6-0439-81BB-B792-129093B03A20}"/>
              </a:ext>
            </a:extLst>
          </p:cNvPr>
          <p:cNvSpPr/>
          <p:nvPr/>
        </p:nvSpPr>
        <p:spPr>
          <a:xfrm rot="13546">
            <a:off x="6091719" y="2713472"/>
            <a:ext cx="137856" cy="137856"/>
          </a:xfrm>
          <a:custGeom>
            <a:avLst/>
            <a:gdLst>
              <a:gd name="connsiteX0" fmla="*/ 138098 w 137856"/>
              <a:gd name="connsiteY0" fmla="*/ 68960 h 137856"/>
              <a:gd name="connsiteX1" fmla="*/ 69170 w 137856"/>
              <a:gd name="connsiteY1" fmla="*/ 137888 h 137856"/>
              <a:gd name="connsiteX2" fmla="*/ 242 w 137856"/>
              <a:gd name="connsiteY2" fmla="*/ 68960 h 137856"/>
              <a:gd name="connsiteX3" fmla="*/ 69170 w 137856"/>
              <a:gd name="connsiteY3" fmla="*/ 32 h 137856"/>
              <a:gd name="connsiteX4" fmla="*/ 138098 w 137856"/>
              <a:gd name="connsiteY4" fmla="*/ 68960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098" y="68960"/>
                </a:moveTo>
                <a:cubicBezTo>
                  <a:pt x="138098" y="107028"/>
                  <a:pt x="107238" y="137888"/>
                  <a:pt x="69170" y="137888"/>
                </a:cubicBezTo>
                <a:cubicBezTo>
                  <a:pt x="31102" y="137888"/>
                  <a:pt x="242" y="107028"/>
                  <a:pt x="242" y="68960"/>
                </a:cubicBezTo>
                <a:cubicBezTo>
                  <a:pt x="242" y="30892"/>
                  <a:pt x="31102" y="32"/>
                  <a:pt x="69170" y="32"/>
                </a:cubicBezTo>
                <a:cubicBezTo>
                  <a:pt x="107238" y="32"/>
                  <a:pt x="138098" y="30892"/>
                  <a:pt x="138098" y="68960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6DACE3-1AC5-81B9-5863-9EFD21783519}"/>
              </a:ext>
            </a:extLst>
          </p:cNvPr>
          <p:cNvSpPr/>
          <p:nvPr/>
        </p:nvSpPr>
        <p:spPr>
          <a:xfrm rot="13546">
            <a:off x="4688541" y="2723318"/>
            <a:ext cx="157549" cy="157549"/>
          </a:xfrm>
          <a:custGeom>
            <a:avLst/>
            <a:gdLst>
              <a:gd name="connsiteX0" fmla="*/ 157721 w 157549"/>
              <a:gd name="connsiteY0" fmla="*/ 78808 h 157549"/>
              <a:gd name="connsiteX1" fmla="*/ 78946 w 157549"/>
              <a:gd name="connsiteY1" fmla="*/ 157583 h 157549"/>
              <a:gd name="connsiteX2" fmla="*/ 171 w 157549"/>
              <a:gd name="connsiteY2" fmla="*/ 78808 h 157549"/>
              <a:gd name="connsiteX3" fmla="*/ 78946 w 157549"/>
              <a:gd name="connsiteY3" fmla="*/ 33 h 157549"/>
              <a:gd name="connsiteX4" fmla="*/ 157721 w 157549"/>
              <a:gd name="connsiteY4" fmla="*/ 78808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721" y="78808"/>
                </a:moveTo>
                <a:cubicBezTo>
                  <a:pt x="157721" y="122314"/>
                  <a:pt x="122452" y="157583"/>
                  <a:pt x="78946" y="157583"/>
                </a:cubicBezTo>
                <a:cubicBezTo>
                  <a:pt x="35440" y="157583"/>
                  <a:pt x="171" y="122314"/>
                  <a:pt x="171" y="78808"/>
                </a:cubicBezTo>
                <a:cubicBezTo>
                  <a:pt x="171" y="35302"/>
                  <a:pt x="35440" y="33"/>
                  <a:pt x="78946" y="33"/>
                </a:cubicBezTo>
                <a:cubicBezTo>
                  <a:pt x="122452" y="33"/>
                  <a:pt x="157721" y="35302"/>
                  <a:pt x="157721" y="78808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CAAAA8-8AE2-FAF4-503C-0CA8EDBCD39C}"/>
              </a:ext>
            </a:extLst>
          </p:cNvPr>
          <p:cNvSpPr/>
          <p:nvPr/>
        </p:nvSpPr>
        <p:spPr>
          <a:xfrm rot="13546">
            <a:off x="4698388" y="2733165"/>
            <a:ext cx="137856" cy="137856"/>
          </a:xfrm>
          <a:custGeom>
            <a:avLst/>
            <a:gdLst>
              <a:gd name="connsiteX0" fmla="*/ 138027 w 137856"/>
              <a:gd name="connsiteY0" fmla="*/ 68961 h 137856"/>
              <a:gd name="connsiteX1" fmla="*/ 69099 w 137856"/>
              <a:gd name="connsiteY1" fmla="*/ 137889 h 137856"/>
              <a:gd name="connsiteX2" fmla="*/ 171 w 137856"/>
              <a:gd name="connsiteY2" fmla="*/ 68961 h 137856"/>
              <a:gd name="connsiteX3" fmla="*/ 69099 w 137856"/>
              <a:gd name="connsiteY3" fmla="*/ 33 h 137856"/>
              <a:gd name="connsiteX4" fmla="*/ 138027 w 137856"/>
              <a:gd name="connsiteY4" fmla="*/ 68961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027" y="68961"/>
                </a:moveTo>
                <a:cubicBezTo>
                  <a:pt x="138027" y="107029"/>
                  <a:pt x="107167" y="137889"/>
                  <a:pt x="69099" y="137889"/>
                </a:cubicBezTo>
                <a:cubicBezTo>
                  <a:pt x="31031" y="137889"/>
                  <a:pt x="171" y="107029"/>
                  <a:pt x="171" y="68961"/>
                </a:cubicBezTo>
                <a:cubicBezTo>
                  <a:pt x="171" y="30893"/>
                  <a:pt x="31031" y="33"/>
                  <a:pt x="69099" y="33"/>
                </a:cubicBezTo>
                <a:cubicBezTo>
                  <a:pt x="107167" y="33"/>
                  <a:pt x="138027" y="30893"/>
                  <a:pt x="138027" y="68961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9997D4-4D77-32B2-AEA8-5C728B75B096}"/>
              </a:ext>
            </a:extLst>
          </p:cNvPr>
          <p:cNvSpPr/>
          <p:nvPr/>
        </p:nvSpPr>
        <p:spPr>
          <a:xfrm rot="13546">
            <a:off x="5062722" y="2959643"/>
            <a:ext cx="157549" cy="157549"/>
          </a:xfrm>
          <a:custGeom>
            <a:avLst/>
            <a:gdLst>
              <a:gd name="connsiteX0" fmla="*/ 157740 w 157549"/>
              <a:gd name="connsiteY0" fmla="*/ 78820 h 157549"/>
              <a:gd name="connsiteX1" fmla="*/ 78965 w 157549"/>
              <a:gd name="connsiteY1" fmla="*/ 157595 h 157549"/>
              <a:gd name="connsiteX2" fmla="*/ 190 w 157549"/>
              <a:gd name="connsiteY2" fmla="*/ 78820 h 157549"/>
              <a:gd name="connsiteX3" fmla="*/ 78965 w 157549"/>
              <a:gd name="connsiteY3" fmla="*/ 45 h 157549"/>
              <a:gd name="connsiteX4" fmla="*/ 157740 w 157549"/>
              <a:gd name="connsiteY4" fmla="*/ 78820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740" y="78820"/>
                </a:moveTo>
                <a:cubicBezTo>
                  <a:pt x="157740" y="122326"/>
                  <a:pt x="122471" y="157595"/>
                  <a:pt x="78965" y="157595"/>
                </a:cubicBezTo>
                <a:cubicBezTo>
                  <a:pt x="35459" y="157595"/>
                  <a:pt x="190" y="122326"/>
                  <a:pt x="190" y="78820"/>
                </a:cubicBezTo>
                <a:cubicBezTo>
                  <a:pt x="190" y="35314"/>
                  <a:pt x="35459" y="45"/>
                  <a:pt x="78965" y="45"/>
                </a:cubicBezTo>
                <a:cubicBezTo>
                  <a:pt x="122471" y="45"/>
                  <a:pt x="157740" y="35314"/>
                  <a:pt x="157740" y="78820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B4E3F0D-38F9-F5A6-C07B-CC032034DE51}"/>
              </a:ext>
            </a:extLst>
          </p:cNvPr>
          <p:cNvSpPr/>
          <p:nvPr/>
        </p:nvSpPr>
        <p:spPr>
          <a:xfrm rot="13546">
            <a:off x="5072569" y="2969490"/>
            <a:ext cx="137856" cy="137856"/>
          </a:xfrm>
          <a:custGeom>
            <a:avLst/>
            <a:gdLst>
              <a:gd name="connsiteX0" fmla="*/ 138046 w 137856"/>
              <a:gd name="connsiteY0" fmla="*/ 68973 h 137856"/>
              <a:gd name="connsiteX1" fmla="*/ 69118 w 137856"/>
              <a:gd name="connsiteY1" fmla="*/ 137901 h 137856"/>
              <a:gd name="connsiteX2" fmla="*/ 190 w 137856"/>
              <a:gd name="connsiteY2" fmla="*/ 68973 h 137856"/>
              <a:gd name="connsiteX3" fmla="*/ 69118 w 137856"/>
              <a:gd name="connsiteY3" fmla="*/ 45 h 137856"/>
              <a:gd name="connsiteX4" fmla="*/ 138046 w 137856"/>
              <a:gd name="connsiteY4" fmla="*/ 68973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046" y="68973"/>
                </a:moveTo>
                <a:cubicBezTo>
                  <a:pt x="138046" y="107041"/>
                  <a:pt x="107186" y="137901"/>
                  <a:pt x="69118" y="137901"/>
                </a:cubicBezTo>
                <a:cubicBezTo>
                  <a:pt x="31050" y="137901"/>
                  <a:pt x="190" y="107041"/>
                  <a:pt x="190" y="68973"/>
                </a:cubicBezTo>
                <a:cubicBezTo>
                  <a:pt x="190" y="30905"/>
                  <a:pt x="31050" y="45"/>
                  <a:pt x="69118" y="45"/>
                </a:cubicBezTo>
                <a:cubicBezTo>
                  <a:pt x="107186" y="45"/>
                  <a:pt x="138046" y="30905"/>
                  <a:pt x="138046" y="68973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3234AF2-0ADF-18BE-15D7-0E756805E660}"/>
              </a:ext>
            </a:extLst>
          </p:cNvPr>
          <p:cNvSpPr/>
          <p:nvPr/>
        </p:nvSpPr>
        <p:spPr>
          <a:xfrm>
            <a:off x="2689515" y="3845551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1542E72-6E71-D82F-BD3A-1C8143DDE5DB}"/>
              </a:ext>
            </a:extLst>
          </p:cNvPr>
          <p:cNvSpPr/>
          <p:nvPr/>
        </p:nvSpPr>
        <p:spPr>
          <a:xfrm>
            <a:off x="2699362" y="3855398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4542402-B432-28BD-9B9A-550A4CD5A617}"/>
              </a:ext>
            </a:extLst>
          </p:cNvPr>
          <p:cNvSpPr/>
          <p:nvPr/>
        </p:nvSpPr>
        <p:spPr>
          <a:xfrm>
            <a:off x="2463037" y="3929249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9FCD25A-B9DC-109B-DDB2-A545C0FE3F8D}"/>
              </a:ext>
            </a:extLst>
          </p:cNvPr>
          <p:cNvSpPr/>
          <p:nvPr/>
        </p:nvSpPr>
        <p:spPr>
          <a:xfrm>
            <a:off x="2472884" y="3939096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B3CCD2-EFBF-D28F-7E03-7B08225072EF}"/>
              </a:ext>
            </a:extLst>
          </p:cNvPr>
          <p:cNvSpPr/>
          <p:nvPr/>
        </p:nvSpPr>
        <p:spPr>
          <a:xfrm>
            <a:off x="2197172" y="3914479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438F64C-DC13-3A35-39E8-39D3E7CB8269}"/>
              </a:ext>
            </a:extLst>
          </p:cNvPr>
          <p:cNvSpPr/>
          <p:nvPr/>
        </p:nvSpPr>
        <p:spPr>
          <a:xfrm>
            <a:off x="2207019" y="3924326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3CE1B2B-43FA-FF3D-1234-C97E7D21B062}"/>
              </a:ext>
            </a:extLst>
          </p:cNvPr>
          <p:cNvSpPr/>
          <p:nvPr/>
        </p:nvSpPr>
        <p:spPr>
          <a:xfrm>
            <a:off x="4611012" y="3835704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328D80C-D8FA-1DCD-A8C7-0FF1D87DEC2E}"/>
              </a:ext>
            </a:extLst>
          </p:cNvPr>
          <p:cNvSpPr/>
          <p:nvPr/>
        </p:nvSpPr>
        <p:spPr>
          <a:xfrm>
            <a:off x="4626196" y="3859872"/>
            <a:ext cx="114617" cy="128458"/>
          </a:xfrm>
          <a:custGeom>
            <a:avLst/>
            <a:gdLst>
              <a:gd name="connsiteX0" fmla="*/ 0 w 114617"/>
              <a:gd name="connsiteY0" fmla="*/ 128458 h 128458"/>
              <a:gd name="connsiteX1" fmla="*/ 57309 w 114617"/>
              <a:gd name="connsiteY1" fmla="*/ 0 h 128458"/>
              <a:gd name="connsiteX2" fmla="*/ 114618 w 114617"/>
              <a:gd name="connsiteY2" fmla="*/ 128458 h 128458"/>
              <a:gd name="connsiteX3" fmla="*/ 0 w 114617"/>
              <a:gd name="connsiteY3" fmla="*/ 128458 h 128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58">
                <a:moveTo>
                  <a:pt x="0" y="128458"/>
                </a:moveTo>
                <a:lnTo>
                  <a:pt x="57309" y="0"/>
                </a:lnTo>
                <a:lnTo>
                  <a:pt x="114618" y="128458"/>
                </a:lnTo>
                <a:lnTo>
                  <a:pt x="0" y="128458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ECAAF987-5422-FE2A-2872-FC0DF28F2C98}"/>
              </a:ext>
            </a:extLst>
          </p:cNvPr>
          <p:cNvSpPr/>
          <p:nvPr/>
        </p:nvSpPr>
        <p:spPr>
          <a:xfrm>
            <a:off x="4931035" y="4126186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D24898D-0E27-43D3-8689-B062FA725965}"/>
              </a:ext>
            </a:extLst>
          </p:cNvPr>
          <p:cNvSpPr/>
          <p:nvPr/>
        </p:nvSpPr>
        <p:spPr>
          <a:xfrm>
            <a:off x="4946219" y="4150350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CCB3A3D-7162-A842-9751-609BF53BED1B}"/>
              </a:ext>
            </a:extLst>
          </p:cNvPr>
          <p:cNvSpPr/>
          <p:nvPr/>
        </p:nvSpPr>
        <p:spPr>
          <a:xfrm>
            <a:off x="4768562" y="4244349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5959605-50DD-2754-C82F-1A0BD6E5CB91}"/>
              </a:ext>
            </a:extLst>
          </p:cNvPr>
          <p:cNvSpPr/>
          <p:nvPr/>
        </p:nvSpPr>
        <p:spPr>
          <a:xfrm>
            <a:off x="4783746" y="4268513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C49452-5396-B5D0-3A9A-5147881E8685}"/>
              </a:ext>
            </a:extLst>
          </p:cNvPr>
          <p:cNvSpPr/>
          <p:nvPr/>
        </p:nvSpPr>
        <p:spPr>
          <a:xfrm>
            <a:off x="5324909" y="4204961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159CB1B-6B98-DA92-34ED-B03E2A4E7149}"/>
              </a:ext>
            </a:extLst>
          </p:cNvPr>
          <p:cNvSpPr/>
          <p:nvPr/>
        </p:nvSpPr>
        <p:spPr>
          <a:xfrm>
            <a:off x="5340093" y="4229125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6EC6A89-5D5B-EACD-E21C-A79DB6FD54DE}"/>
              </a:ext>
            </a:extLst>
          </p:cNvPr>
          <p:cNvSpPr/>
          <p:nvPr/>
        </p:nvSpPr>
        <p:spPr>
          <a:xfrm>
            <a:off x="4753791" y="4047411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3C76FAB-3B59-6F5F-F860-9A3DF14136D7}"/>
              </a:ext>
            </a:extLst>
          </p:cNvPr>
          <p:cNvSpPr/>
          <p:nvPr/>
        </p:nvSpPr>
        <p:spPr>
          <a:xfrm>
            <a:off x="4768975" y="4071576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13DEEF6-4759-B89E-2E9A-CA543CC14546}"/>
              </a:ext>
            </a:extLst>
          </p:cNvPr>
          <p:cNvSpPr/>
          <p:nvPr/>
        </p:nvSpPr>
        <p:spPr>
          <a:xfrm>
            <a:off x="5127972" y="4160650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E3949B8-9673-8FF9-8017-1E3B8D67770A}"/>
              </a:ext>
            </a:extLst>
          </p:cNvPr>
          <p:cNvSpPr/>
          <p:nvPr/>
        </p:nvSpPr>
        <p:spPr>
          <a:xfrm>
            <a:off x="5143156" y="4184814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BF0A1245-691D-1DE7-C02C-C42AD41EFF0A}"/>
              </a:ext>
            </a:extLst>
          </p:cNvPr>
          <p:cNvSpPr/>
          <p:nvPr/>
        </p:nvSpPr>
        <p:spPr>
          <a:xfrm rot="13736">
            <a:off x="5122005" y="3919717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2E05A33-30DD-30E7-F13D-1F711BC1A5C4}"/>
              </a:ext>
            </a:extLst>
          </p:cNvPr>
          <p:cNvSpPr/>
          <p:nvPr/>
        </p:nvSpPr>
        <p:spPr>
          <a:xfrm rot="13736">
            <a:off x="5131852" y="3929564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ECFF384-5E15-46A5-6281-CBE79898A9E7}"/>
              </a:ext>
            </a:extLst>
          </p:cNvPr>
          <p:cNvSpPr/>
          <p:nvPr/>
        </p:nvSpPr>
        <p:spPr>
          <a:xfrm rot="13736">
            <a:off x="5102311" y="3742474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8CB4013-05C8-C369-93BA-4681B6A91392}"/>
              </a:ext>
            </a:extLst>
          </p:cNvPr>
          <p:cNvSpPr/>
          <p:nvPr/>
        </p:nvSpPr>
        <p:spPr>
          <a:xfrm rot="13736">
            <a:off x="5112158" y="3752321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1A95C67-75EA-2EF1-76A2-106B69CD284F}"/>
              </a:ext>
            </a:extLst>
          </p:cNvPr>
          <p:cNvSpPr/>
          <p:nvPr/>
        </p:nvSpPr>
        <p:spPr>
          <a:xfrm rot="13736">
            <a:off x="4688743" y="360461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34D003C-2712-62F1-2A8D-A581E29084A5}"/>
              </a:ext>
            </a:extLst>
          </p:cNvPr>
          <p:cNvSpPr/>
          <p:nvPr/>
        </p:nvSpPr>
        <p:spPr>
          <a:xfrm rot="13736">
            <a:off x="4698590" y="361446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ECF4B2B-2448-6924-B927-B66ABFE3B67C}"/>
              </a:ext>
            </a:extLst>
          </p:cNvPr>
          <p:cNvSpPr/>
          <p:nvPr/>
        </p:nvSpPr>
        <p:spPr>
          <a:xfrm rot="13736">
            <a:off x="4885680" y="3644005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087704A8-938B-7555-6213-C2896E28DD52}"/>
              </a:ext>
            </a:extLst>
          </p:cNvPr>
          <p:cNvSpPr/>
          <p:nvPr/>
        </p:nvSpPr>
        <p:spPr>
          <a:xfrm rot="13736">
            <a:off x="4895527" y="3653852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F544754-6FCF-6683-AE17-242FD9795345}"/>
              </a:ext>
            </a:extLst>
          </p:cNvPr>
          <p:cNvSpPr/>
          <p:nvPr/>
        </p:nvSpPr>
        <p:spPr>
          <a:xfrm rot="13736">
            <a:off x="5028263" y="2408224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60BC1EAF-AD2A-547C-20A9-893870D46E47}"/>
              </a:ext>
            </a:extLst>
          </p:cNvPr>
          <p:cNvSpPr/>
          <p:nvPr/>
        </p:nvSpPr>
        <p:spPr>
          <a:xfrm rot="13736">
            <a:off x="5038110" y="2418071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4C45170-62A5-E834-3B20-4FB97FDAEA0D}"/>
              </a:ext>
            </a:extLst>
          </p:cNvPr>
          <p:cNvSpPr/>
          <p:nvPr/>
        </p:nvSpPr>
        <p:spPr>
          <a:xfrm rot="13736">
            <a:off x="5338636" y="3978799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C997F41-2D9C-DDD6-7FC0-A87B332BEC36}"/>
              </a:ext>
            </a:extLst>
          </p:cNvPr>
          <p:cNvSpPr/>
          <p:nvPr/>
        </p:nvSpPr>
        <p:spPr>
          <a:xfrm rot="13736">
            <a:off x="5348483" y="398864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0AEBC96-3FCF-89C8-DAA9-665DD20C26B9}"/>
              </a:ext>
            </a:extLst>
          </p:cNvPr>
          <p:cNvSpPr/>
          <p:nvPr/>
        </p:nvSpPr>
        <p:spPr>
          <a:xfrm rot="13736">
            <a:off x="4885680" y="287594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78AE46A-9905-F545-74FB-5E77CAE0CAB6}"/>
              </a:ext>
            </a:extLst>
          </p:cNvPr>
          <p:cNvSpPr/>
          <p:nvPr/>
        </p:nvSpPr>
        <p:spPr>
          <a:xfrm rot="13736">
            <a:off x="4895527" y="288579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5F0B53A-4A4B-B323-2392-0DB3570E07C3}"/>
              </a:ext>
            </a:extLst>
          </p:cNvPr>
          <p:cNvSpPr/>
          <p:nvPr/>
        </p:nvSpPr>
        <p:spPr>
          <a:xfrm rot="13736">
            <a:off x="5535376" y="394925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C98BED62-98C2-24C7-22BE-28C3C6F1F347}"/>
              </a:ext>
            </a:extLst>
          </p:cNvPr>
          <p:cNvSpPr/>
          <p:nvPr/>
        </p:nvSpPr>
        <p:spPr>
          <a:xfrm rot="13736">
            <a:off x="5545223" y="395910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86E86AE-D278-77CA-89DD-99511E0674D4}"/>
              </a:ext>
            </a:extLst>
          </p:cNvPr>
          <p:cNvSpPr/>
          <p:nvPr/>
        </p:nvSpPr>
        <p:spPr>
          <a:xfrm rot="13736">
            <a:off x="5752204" y="3900024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09BE7A4F-2EE4-86DD-7951-F3963A62D1B8}"/>
              </a:ext>
            </a:extLst>
          </p:cNvPr>
          <p:cNvSpPr/>
          <p:nvPr/>
        </p:nvSpPr>
        <p:spPr>
          <a:xfrm rot="13736">
            <a:off x="5762051" y="3909870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00B597ED-8637-AD85-5C1E-2656FBAE7F86}"/>
              </a:ext>
            </a:extLst>
          </p:cNvPr>
          <p:cNvSpPr/>
          <p:nvPr/>
        </p:nvSpPr>
        <p:spPr>
          <a:xfrm>
            <a:off x="2300564" y="2870712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2A06343-1C12-46FB-69A9-2C0A572F7E7C}"/>
              </a:ext>
            </a:extLst>
          </p:cNvPr>
          <p:cNvSpPr/>
          <p:nvPr/>
        </p:nvSpPr>
        <p:spPr>
          <a:xfrm>
            <a:off x="2310411" y="2880558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FA58E9B-0DB5-5E73-694D-7F526A83D1DB}"/>
              </a:ext>
            </a:extLst>
          </p:cNvPr>
          <p:cNvSpPr/>
          <p:nvPr/>
        </p:nvSpPr>
        <p:spPr>
          <a:xfrm>
            <a:off x="3044002" y="2624540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211CEE07-C867-E207-366F-287E09C9CF10}"/>
              </a:ext>
            </a:extLst>
          </p:cNvPr>
          <p:cNvSpPr/>
          <p:nvPr/>
        </p:nvSpPr>
        <p:spPr>
          <a:xfrm>
            <a:off x="3053849" y="2634387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25764A05-FD6D-E0EA-AA5C-3E5A478CFD85}"/>
              </a:ext>
            </a:extLst>
          </p:cNvPr>
          <p:cNvSpPr/>
          <p:nvPr/>
        </p:nvSpPr>
        <p:spPr>
          <a:xfrm>
            <a:off x="2083933" y="3067649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AB11656C-3FC2-0ADA-C064-D47DDBE654A1}"/>
              </a:ext>
            </a:extLst>
          </p:cNvPr>
          <p:cNvSpPr/>
          <p:nvPr/>
        </p:nvSpPr>
        <p:spPr>
          <a:xfrm>
            <a:off x="2093780" y="3077496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D7B96F54-3612-26DF-887B-3335C22B27DF}"/>
              </a:ext>
            </a:extLst>
          </p:cNvPr>
          <p:cNvSpPr/>
          <p:nvPr/>
        </p:nvSpPr>
        <p:spPr>
          <a:xfrm>
            <a:off x="1714676" y="2983951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FBA00E0-CAF1-63E0-0A13-51968C1B10D4}"/>
              </a:ext>
            </a:extLst>
          </p:cNvPr>
          <p:cNvSpPr/>
          <p:nvPr/>
        </p:nvSpPr>
        <p:spPr>
          <a:xfrm>
            <a:off x="1724523" y="2993797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F7F6640-C64A-93B4-5A08-D4654EB98175}"/>
              </a:ext>
            </a:extLst>
          </p:cNvPr>
          <p:cNvSpPr/>
          <p:nvPr/>
        </p:nvSpPr>
        <p:spPr>
          <a:xfrm>
            <a:off x="2364569" y="2624540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80B31CF-ADDC-DB35-5196-476885AB2BB0}"/>
              </a:ext>
            </a:extLst>
          </p:cNvPr>
          <p:cNvSpPr/>
          <p:nvPr/>
        </p:nvSpPr>
        <p:spPr>
          <a:xfrm>
            <a:off x="2374416" y="2634387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BC145E7A-CDB8-A261-6917-0061D1169051}"/>
              </a:ext>
            </a:extLst>
          </p:cNvPr>
          <p:cNvSpPr/>
          <p:nvPr/>
        </p:nvSpPr>
        <p:spPr>
          <a:xfrm>
            <a:off x="1891919" y="2624540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FF10B2D-DC2D-B196-DDBD-8A61A7EF6DE5}"/>
              </a:ext>
            </a:extLst>
          </p:cNvPr>
          <p:cNvSpPr/>
          <p:nvPr/>
        </p:nvSpPr>
        <p:spPr>
          <a:xfrm>
            <a:off x="1901766" y="2634387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B896C3B-B80B-615D-84E6-4A7BA15582C0}"/>
              </a:ext>
            </a:extLst>
          </p:cNvPr>
          <p:cNvSpPr/>
          <p:nvPr/>
        </p:nvSpPr>
        <p:spPr>
          <a:xfrm>
            <a:off x="2817524" y="3190735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4AB252A-8D59-DD08-0FF6-57F200ECCCE1}"/>
              </a:ext>
            </a:extLst>
          </p:cNvPr>
          <p:cNvSpPr/>
          <p:nvPr/>
        </p:nvSpPr>
        <p:spPr>
          <a:xfrm>
            <a:off x="2827371" y="3200581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8EE415A0-E36C-E28C-4383-DB561D82D8C9}"/>
              </a:ext>
            </a:extLst>
          </p:cNvPr>
          <p:cNvSpPr/>
          <p:nvPr/>
        </p:nvSpPr>
        <p:spPr>
          <a:xfrm>
            <a:off x="2527042" y="2787013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61EF505E-FCD4-65F9-894E-3C2DD52FDA22}"/>
              </a:ext>
            </a:extLst>
          </p:cNvPr>
          <p:cNvSpPr/>
          <p:nvPr/>
        </p:nvSpPr>
        <p:spPr>
          <a:xfrm>
            <a:off x="2536889" y="2796860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B8E8C10-7921-6320-36DD-B51F12028586}"/>
              </a:ext>
            </a:extLst>
          </p:cNvPr>
          <p:cNvSpPr/>
          <p:nvPr/>
        </p:nvSpPr>
        <p:spPr>
          <a:xfrm>
            <a:off x="2364569" y="3338438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3690F07-6ECD-9144-2C40-484197F9E3BA}"/>
              </a:ext>
            </a:extLst>
          </p:cNvPr>
          <p:cNvSpPr/>
          <p:nvPr/>
        </p:nvSpPr>
        <p:spPr>
          <a:xfrm>
            <a:off x="2374416" y="3348284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51D6E36-6050-5A14-6A1B-AB54398372B9}"/>
              </a:ext>
            </a:extLst>
          </p:cNvPr>
          <p:cNvSpPr/>
          <p:nvPr/>
        </p:nvSpPr>
        <p:spPr>
          <a:xfrm>
            <a:off x="2817524" y="2816554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6B10A45-33CA-5384-AAEF-61F2BFC7A715}"/>
              </a:ext>
            </a:extLst>
          </p:cNvPr>
          <p:cNvSpPr/>
          <p:nvPr/>
        </p:nvSpPr>
        <p:spPr>
          <a:xfrm>
            <a:off x="2827371" y="2826401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69239DB9-351A-BA8F-291E-C3DA0239868D}"/>
              </a:ext>
            </a:extLst>
          </p:cNvPr>
          <p:cNvSpPr/>
          <p:nvPr/>
        </p:nvSpPr>
        <p:spPr>
          <a:xfrm>
            <a:off x="1650671" y="3294127"/>
            <a:ext cx="167396" cy="118162"/>
          </a:xfrm>
          <a:custGeom>
            <a:avLst/>
            <a:gdLst>
              <a:gd name="connsiteX0" fmla="*/ 0 w 167396"/>
              <a:gd name="connsiteY0" fmla="*/ 0 h 118162"/>
              <a:gd name="connsiteX1" fmla="*/ 167397 w 167396"/>
              <a:gd name="connsiteY1" fmla="*/ 0 h 118162"/>
              <a:gd name="connsiteX2" fmla="*/ 167397 w 167396"/>
              <a:gd name="connsiteY2" fmla="*/ 118162 h 118162"/>
              <a:gd name="connsiteX3" fmla="*/ 0 w 167396"/>
              <a:gd name="connsiteY3" fmla="*/ 118162 h 118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396" h="118162">
                <a:moveTo>
                  <a:pt x="0" y="0"/>
                </a:moveTo>
                <a:lnTo>
                  <a:pt x="167397" y="0"/>
                </a:lnTo>
                <a:lnTo>
                  <a:pt x="167397" y="118162"/>
                </a:lnTo>
                <a:lnTo>
                  <a:pt x="0" y="118162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B7EDB5A-4DEE-265D-D48F-908563EEACE9}"/>
              </a:ext>
            </a:extLst>
          </p:cNvPr>
          <p:cNvSpPr/>
          <p:nvPr/>
        </p:nvSpPr>
        <p:spPr>
          <a:xfrm>
            <a:off x="1660518" y="3303973"/>
            <a:ext cx="147702" cy="98468"/>
          </a:xfrm>
          <a:custGeom>
            <a:avLst/>
            <a:gdLst>
              <a:gd name="connsiteX0" fmla="*/ 0 w 147702"/>
              <a:gd name="connsiteY0" fmla="*/ 0 h 98468"/>
              <a:gd name="connsiteX1" fmla="*/ 147703 w 147702"/>
              <a:gd name="connsiteY1" fmla="*/ 0 h 98468"/>
              <a:gd name="connsiteX2" fmla="*/ 147703 w 147702"/>
              <a:gd name="connsiteY2" fmla="*/ 98469 h 98468"/>
              <a:gd name="connsiteX3" fmla="*/ 0 w 147702"/>
              <a:gd name="connsiteY3" fmla="*/ 98469 h 98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702" h="98468">
                <a:moveTo>
                  <a:pt x="0" y="0"/>
                </a:moveTo>
                <a:lnTo>
                  <a:pt x="147703" y="0"/>
                </a:lnTo>
                <a:lnTo>
                  <a:pt x="147703" y="98469"/>
                </a:lnTo>
                <a:lnTo>
                  <a:pt x="0" y="98469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D92CBDE6-E5BD-94CC-2ACA-4B36DD2CAF86}"/>
              </a:ext>
            </a:extLst>
          </p:cNvPr>
          <p:cNvSpPr/>
          <p:nvPr/>
        </p:nvSpPr>
        <p:spPr>
          <a:xfrm>
            <a:off x="2882896" y="4017871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70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70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9F05A13-5567-07E4-D023-1608C3515636}"/>
              </a:ext>
            </a:extLst>
          </p:cNvPr>
          <p:cNvSpPr/>
          <p:nvPr/>
        </p:nvSpPr>
        <p:spPr>
          <a:xfrm>
            <a:off x="2898072" y="4042035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2F307CF-5F78-1773-2F91-EC633DF0C608}"/>
              </a:ext>
            </a:extLst>
          </p:cNvPr>
          <p:cNvSpPr/>
          <p:nvPr/>
        </p:nvSpPr>
        <p:spPr>
          <a:xfrm>
            <a:off x="2754886" y="4160650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70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70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24B35BC4-9968-D93C-8153-D233DCF60BF7}"/>
              </a:ext>
            </a:extLst>
          </p:cNvPr>
          <p:cNvSpPr/>
          <p:nvPr/>
        </p:nvSpPr>
        <p:spPr>
          <a:xfrm>
            <a:off x="2770062" y="4184814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6E48877-3185-E212-E9A1-C0261897576D}"/>
              </a:ext>
            </a:extLst>
          </p:cNvPr>
          <p:cNvSpPr/>
          <p:nvPr/>
        </p:nvSpPr>
        <p:spPr>
          <a:xfrm>
            <a:off x="2331472" y="4249272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69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69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98AB81F9-7561-CA13-68EE-81832122DED8}"/>
              </a:ext>
            </a:extLst>
          </p:cNvPr>
          <p:cNvSpPr/>
          <p:nvPr/>
        </p:nvSpPr>
        <p:spPr>
          <a:xfrm>
            <a:off x="2346647" y="4273436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7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7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FC22327-2CC5-11D1-FC14-5BBEA402B306}"/>
              </a:ext>
            </a:extLst>
          </p:cNvPr>
          <p:cNvSpPr/>
          <p:nvPr/>
        </p:nvSpPr>
        <p:spPr>
          <a:xfrm>
            <a:off x="2922283" y="4372358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70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70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7EEF1D6A-5B65-3DE0-D59E-B45C6F4687E7}"/>
              </a:ext>
            </a:extLst>
          </p:cNvPr>
          <p:cNvSpPr/>
          <p:nvPr/>
        </p:nvSpPr>
        <p:spPr>
          <a:xfrm>
            <a:off x="2937459" y="4396522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8B9F17C3-4EC8-B928-66E9-129B836ADAB5}"/>
              </a:ext>
            </a:extLst>
          </p:cNvPr>
          <p:cNvSpPr/>
          <p:nvPr/>
        </p:nvSpPr>
        <p:spPr>
          <a:xfrm>
            <a:off x="2139458" y="4579142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69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69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F3FB86E9-18E4-F7C7-E748-374193626CFF}"/>
              </a:ext>
            </a:extLst>
          </p:cNvPr>
          <p:cNvSpPr/>
          <p:nvPr/>
        </p:nvSpPr>
        <p:spPr>
          <a:xfrm>
            <a:off x="2154634" y="4603306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7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7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F5CB09C-454C-1B07-43E8-5C78FEF3456A}"/>
              </a:ext>
            </a:extLst>
          </p:cNvPr>
          <p:cNvSpPr/>
          <p:nvPr/>
        </p:nvSpPr>
        <p:spPr>
          <a:xfrm>
            <a:off x="3148761" y="4214808"/>
            <a:ext cx="144977" cy="162473"/>
          </a:xfrm>
          <a:custGeom>
            <a:avLst/>
            <a:gdLst>
              <a:gd name="connsiteX0" fmla="*/ 72485 w 144977"/>
              <a:gd name="connsiteY0" fmla="*/ 0 h 162473"/>
              <a:gd name="connsiteX1" fmla="*/ 144977 w 144977"/>
              <a:gd name="connsiteY1" fmla="*/ 162473 h 162473"/>
              <a:gd name="connsiteX2" fmla="*/ 0 w 144977"/>
              <a:gd name="connsiteY2" fmla="*/ 162473 h 162473"/>
              <a:gd name="connsiteX3" fmla="*/ 72485 w 144977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77" h="162473">
                <a:moveTo>
                  <a:pt x="72485" y="0"/>
                </a:moveTo>
                <a:lnTo>
                  <a:pt x="144977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F6EF1B13-F398-87FB-EA0B-44B0D8327B9C}"/>
              </a:ext>
            </a:extLst>
          </p:cNvPr>
          <p:cNvSpPr/>
          <p:nvPr/>
        </p:nvSpPr>
        <p:spPr>
          <a:xfrm>
            <a:off x="3163937" y="4238972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61EE9E78-D397-1F0D-4C78-CBDDD2D1F231}"/>
              </a:ext>
            </a:extLst>
          </p:cNvPr>
          <p:cNvSpPr/>
          <p:nvPr/>
        </p:nvSpPr>
        <p:spPr>
          <a:xfrm>
            <a:off x="2651494" y="4431439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70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70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B7A7228D-B5BF-E5D5-E1CA-E0A09E61E0B3}"/>
              </a:ext>
            </a:extLst>
          </p:cNvPr>
          <p:cNvSpPr/>
          <p:nvPr/>
        </p:nvSpPr>
        <p:spPr>
          <a:xfrm>
            <a:off x="2666670" y="4455603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2B80532-3019-5B16-2140-C89BCE02378D}"/>
              </a:ext>
            </a:extLst>
          </p:cNvPr>
          <p:cNvSpPr/>
          <p:nvPr/>
        </p:nvSpPr>
        <p:spPr>
          <a:xfrm>
            <a:off x="2375782" y="4534831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69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69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4815A608-ECF4-36E9-D4A0-521C582F8AEA}"/>
              </a:ext>
            </a:extLst>
          </p:cNvPr>
          <p:cNvSpPr/>
          <p:nvPr/>
        </p:nvSpPr>
        <p:spPr>
          <a:xfrm>
            <a:off x="2390958" y="4558995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7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7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B502F39-E71A-F544-A331-74341BEBFEA1}"/>
              </a:ext>
            </a:extLst>
          </p:cNvPr>
          <p:cNvSpPr/>
          <p:nvPr/>
        </p:nvSpPr>
        <p:spPr>
          <a:xfrm>
            <a:off x="2528409" y="4126186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69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69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7E6AD259-C404-66D4-162A-3975912D13B9}"/>
              </a:ext>
            </a:extLst>
          </p:cNvPr>
          <p:cNvSpPr/>
          <p:nvPr/>
        </p:nvSpPr>
        <p:spPr>
          <a:xfrm>
            <a:off x="2543585" y="4150350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DCE9C9A9-687B-B66D-FFD8-C9797A135F45}"/>
              </a:ext>
            </a:extLst>
          </p:cNvPr>
          <p:cNvSpPr/>
          <p:nvPr/>
        </p:nvSpPr>
        <p:spPr>
          <a:xfrm>
            <a:off x="3380154" y="5081332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CECCC7B1-BEC1-91B8-E5E2-99B43BF4B77D}"/>
              </a:ext>
            </a:extLst>
          </p:cNvPr>
          <p:cNvSpPr/>
          <p:nvPr/>
        </p:nvSpPr>
        <p:spPr>
          <a:xfrm>
            <a:off x="3395338" y="5105496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B7C218D8-B885-5D41-3A3D-97A9BF58C1B2}"/>
              </a:ext>
            </a:extLst>
          </p:cNvPr>
          <p:cNvSpPr/>
          <p:nvPr/>
        </p:nvSpPr>
        <p:spPr>
          <a:xfrm>
            <a:off x="3734641" y="5120719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9A353C3C-2A4F-B1A7-0B1E-08BF10169CBC}"/>
              </a:ext>
            </a:extLst>
          </p:cNvPr>
          <p:cNvSpPr/>
          <p:nvPr/>
        </p:nvSpPr>
        <p:spPr>
          <a:xfrm>
            <a:off x="3749825" y="5144884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2B44034-C871-69D3-DC28-6779DB1ED346}"/>
              </a:ext>
            </a:extLst>
          </p:cNvPr>
          <p:cNvSpPr/>
          <p:nvPr/>
        </p:nvSpPr>
        <p:spPr>
          <a:xfrm>
            <a:off x="4675017" y="5096102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5B49764-A88A-189F-C82C-100E1074A085}"/>
              </a:ext>
            </a:extLst>
          </p:cNvPr>
          <p:cNvSpPr/>
          <p:nvPr/>
        </p:nvSpPr>
        <p:spPr>
          <a:xfrm>
            <a:off x="4690200" y="5120266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9053A1D2-B308-C27E-7CCC-CE9752BE3F9F}"/>
              </a:ext>
            </a:extLst>
          </p:cNvPr>
          <p:cNvSpPr/>
          <p:nvPr/>
        </p:nvSpPr>
        <p:spPr>
          <a:xfrm>
            <a:off x="3286617" y="4884395"/>
            <a:ext cx="144977" cy="162473"/>
          </a:xfrm>
          <a:custGeom>
            <a:avLst/>
            <a:gdLst>
              <a:gd name="connsiteX0" fmla="*/ 72485 w 144977"/>
              <a:gd name="connsiteY0" fmla="*/ 0 h 162473"/>
              <a:gd name="connsiteX1" fmla="*/ 144977 w 144977"/>
              <a:gd name="connsiteY1" fmla="*/ 162473 h 162473"/>
              <a:gd name="connsiteX2" fmla="*/ 0 w 144977"/>
              <a:gd name="connsiteY2" fmla="*/ 162473 h 162473"/>
              <a:gd name="connsiteX3" fmla="*/ 72485 w 144977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77" h="162473">
                <a:moveTo>
                  <a:pt x="72485" y="0"/>
                </a:moveTo>
                <a:lnTo>
                  <a:pt x="144977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C37C38EB-6270-4D18-4647-178A7F9B7D08}"/>
              </a:ext>
            </a:extLst>
          </p:cNvPr>
          <p:cNvSpPr/>
          <p:nvPr/>
        </p:nvSpPr>
        <p:spPr>
          <a:xfrm>
            <a:off x="3301793" y="4908559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19AD78BE-B1AC-5774-F4B9-6EAAF984B69F}"/>
              </a:ext>
            </a:extLst>
          </p:cNvPr>
          <p:cNvSpPr/>
          <p:nvPr/>
        </p:nvSpPr>
        <p:spPr>
          <a:xfrm>
            <a:off x="2134534" y="4293583"/>
            <a:ext cx="144969" cy="162473"/>
          </a:xfrm>
          <a:custGeom>
            <a:avLst/>
            <a:gdLst>
              <a:gd name="connsiteX0" fmla="*/ 72485 w 144969"/>
              <a:gd name="connsiteY0" fmla="*/ 0 h 162473"/>
              <a:gd name="connsiteX1" fmla="*/ 144969 w 144969"/>
              <a:gd name="connsiteY1" fmla="*/ 162473 h 162473"/>
              <a:gd name="connsiteX2" fmla="*/ 0 w 144969"/>
              <a:gd name="connsiteY2" fmla="*/ 162473 h 162473"/>
              <a:gd name="connsiteX3" fmla="*/ 72485 w 144969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69" h="162473">
                <a:moveTo>
                  <a:pt x="72485" y="0"/>
                </a:moveTo>
                <a:lnTo>
                  <a:pt x="144969" y="162473"/>
                </a:lnTo>
                <a:lnTo>
                  <a:pt x="0" y="162473"/>
                </a:lnTo>
                <a:lnTo>
                  <a:pt x="72485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847601D-8C83-49B7-7338-288CB62926BC}"/>
              </a:ext>
            </a:extLst>
          </p:cNvPr>
          <p:cNvSpPr/>
          <p:nvPr/>
        </p:nvSpPr>
        <p:spPr>
          <a:xfrm>
            <a:off x="2149710" y="4317747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7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7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33801335-18BC-69A2-0493-90E0D79AB986}"/>
              </a:ext>
            </a:extLst>
          </p:cNvPr>
          <p:cNvSpPr/>
          <p:nvPr/>
        </p:nvSpPr>
        <p:spPr>
          <a:xfrm>
            <a:off x="3518010" y="4692381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4F698118-92D1-75F4-9A63-264DDF9919A3}"/>
              </a:ext>
            </a:extLst>
          </p:cNvPr>
          <p:cNvSpPr/>
          <p:nvPr/>
        </p:nvSpPr>
        <p:spPr>
          <a:xfrm>
            <a:off x="3533194" y="4716545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1" name="Freeform: Shape 100">
            <a:extLst>
              <a:ext uri="{FF2B5EF4-FFF2-40B4-BE49-F238E27FC236}">
                <a16:creationId xmlns:a16="http://schemas.microsoft.com/office/drawing/2014/main" id="{9D7A20B8-AB11-36BE-7521-E485D9455059}"/>
              </a:ext>
            </a:extLst>
          </p:cNvPr>
          <p:cNvSpPr/>
          <p:nvPr/>
        </p:nvSpPr>
        <p:spPr>
          <a:xfrm>
            <a:off x="4010353" y="4687457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838B1509-83D2-2A4E-A460-AD6948795FF8}"/>
              </a:ext>
            </a:extLst>
          </p:cNvPr>
          <p:cNvSpPr/>
          <p:nvPr/>
        </p:nvSpPr>
        <p:spPr>
          <a:xfrm>
            <a:off x="4025537" y="4711622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68D763A9-D20E-46DD-D092-49C3F39A8421}"/>
              </a:ext>
            </a:extLst>
          </p:cNvPr>
          <p:cNvSpPr/>
          <p:nvPr/>
        </p:nvSpPr>
        <p:spPr>
          <a:xfrm>
            <a:off x="4428845" y="4825313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A1AAFFBD-282A-02E9-DDC2-C1BAE4751D17}"/>
              </a:ext>
            </a:extLst>
          </p:cNvPr>
          <p:cNvSpPr/>
          <p:nvPr/>
        </p:nvSpPr>
        <p:spPr>
          <a:xfrm>
            <a:off x="4444029" y="4849478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ACE4CFC3-0339-ADB4-D0E9-9A41F0B2E584}"/>
              </a:ext>
            </a:extLst>
          </p:cNvPr>
          <p:cNvSpPr/>
          <p:nvPr/>
        </p:nvSpPr>
        <p:spPr>
          <a:xfrm>
            <a:off x="4305759" y="4628376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E81DFFE0-9912-BBF2-40BF-49969D7CC9E4}"/>
              </a:ext>
            </a:extLst>
          </p:cNvPr>
          <p:cNvSpPr/>
          <p:nvPr/>
        </p:nvSpPr>
        <p:spPr>
          <a:xfrm>
            <a:off x="4320943" y="4652541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92E85545-D551-988A-F1F9-A4A8EDC426F7}"/>
              </a:ext>
            </a:extLst>
          </p:cNvPr>
          <p:cNvSpPr/>
          <p:nvPr/>
        </p:nvSpPr>
        <p:spPr>
          <a:xfrm>
            <a:off x="3857727" y="4456056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97659B1C-24BD-8F71-2621-E0DEEA79ABDB}"/>
              </a:ext>
            </a:extLst>
          </p:cNvPr>
          <p:cNvSpPr/>
          <p:nvPr/>
        </p:nvSpPr>
        <p:spPr>
          <a:xfrm>
            <a:off x="3872911" y="4480220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A7115B62-BEDE-7CFB-F50B-EBA4F9C3723B}"/>
              </a:ext>
            </a:extLst>
          </p:cNvPr>
          <p:cNvSpPr/>
          <p:nvPr/>
        </p:nvSpPr>
        <p:spPr>
          <a:xfrm>
            <a:off x="3774029" y="4884395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982F5206-3A59-8E0A-652B-56176BBB1D22}"/>
              </a:ext>
            </a:extLst>
          </p:cNvPr>
          <p:cNvSpPr/>
          <p:nvPr/>
        </p:nvSpPr>
        <p:spPr>
          <a:xfrm>
            <a:off x="3789213" y="4908559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BC6CD5C8-D2D7-F1BB-125B-8C3024D3323C}"/>
              </a:ext>
            </a:extLst>
          </p:cNvPr>
          <p:cNvSpPr/>
          <p:nvPr/>
        </p:nvSpPr>
        <p:spPr>
          <a:xfrm>
            <a:off x="4286066" y="5179800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886D7925-27EE-8679-98E1-5819EC84F4D1}"/>
              </a:ext>
            </a:extLst>
          </p:cNvPr>
          <p:cNvSpPr/>
          <p:nvPr/>
        </p:nvSpPr>
        <p:spPr>
          <a:xfrm>
            <a:off x="4301249" y="5203965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3275DC00-29D4-5C8E-08D8-9BB1D3A815CD}"/>
              </a:ext>
            </a:extLst>
          </p:cNvPr>
          <p:cNvSpPr/>
          <p:nvPr/>
        </p:nvSpPr>
        <p:spPr>
          <a:xfrm>
            <a:off x="4049741" y="4963169"/>
            <a:ext cx="144985" cy="162473"/>
          </a:xfrm>
          <a:custGeom>
            <a:avLst/>
            <a:gdLst>
              <a:gd name="connsiteX0" fmla="*/ 72493 w 144985"/>
              <a:gd name="connsiteY0" fmla="*/ 0 h 162473"/>
              <a:gd name="connsiteX1" fmla="*/ 144985 w 144985"/>
              <a:gd name="connsiteY1" fmla="*/ 162473 h 162473"/>
              <a:gd name="connsiteX2" fmla="*/ 0 w 144985"/>
              <a:gd name="connsiteY2" fmla="*/ 162473 h 162473"/>
              <a:gd name="connsiteX3" fmla="*/ 72493 w 144985"/>
              <a:gd name="connsiteY3" fmla="*/ 0 h 162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4985" h="162473">
                <a:moveTo>
                  <a:pt x="72493" y="0"/>
                </a:moveTo>
                <a:lnTo>
                  <a:pt x="144985" y="162473"/>
                </a:lnTo>
                <a:lnTo>
                  <a:pt x="0" y="162473"/>
                </a:lnTo>
                <a:lnTo>
                  <a:pt x="72493" y="0"/>
                </a:ln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83DBED5A-6E0E-325C-C3A2-80298144A973}"/>
              </a:ext>
            </a:extLst>
          </p:cNvPr>
          <p:cNvSpPr/>
          <p:nvPr/>
        </p:nvSpPr>
        <p:spPr>
          <a:xfrm>
            <a:off x="4064925" y="4987334"/>
            <a:ext cx="114617" cy="128462"/>
          </a:xfrm>
          <a:custGeom>
            <a:avLst/>
            <a:gdLst>
              <a:gd name="connsiteX0" fmla="*/ 0 w 114617"/>
              <a:gd name="connsiteY0" fmla="*/ 128462 h 128462"/>
              <a:gd name="connsiteX1" fmla="*/ 57309 w 114617"/>
              <a:gd name="connsiteY1" fmla="*/ 0 h 128462"/>
              <a:gd name="connsiteX2" fmla="*/ 114618 w 114617"/>
              <a:gd name="connsiteY2" fmla="*/ 128462 h 128462"/>
              <a:gd name="connsiteX3" fmla="*/ 0 w 114617"/>
              <a:gd name="connsiteY3" fmla="*/ 128462 h 12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617" h="128462">
                <a:moveTo>
                  <a:pt x="0" y="128462"/>
                </a:moveTo>
                <a:lnTo>
                  <a:pt x="57309" y="0"/>
                </a:lnTo>
                <a:lnTo>
                  <a:pt x="114618" y="128462"/>
                </a:lnTo>
                <a:lnTo>
                  <a:pt x="0" y="128462"/>
                </a:ln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B699A990-AE7F-FFDF-CFBE-0C87A8C6200B}"/>
              </a:ext>
            </a:extLst>
          </p:cNvPr>
          <p:cNvSpPr/>
          <p:nvPr/>
        </p:nvSpPr>
        <p:spPr>
          <a:xfrm>
            <a:off x="1773756" y="3678650"/>
            <a:ext cx="4464705" cy="1722212"/>
          </a:xfrm>
          <a:custGeom>
            <a:avLst/>
            <a:gdLst>
              <a:gd name="connsiteX0" fmla="*/ 13922 w 4464705"/>
              <a:gd name="connsiteY0" fmla="*/ 1722213 h 1722212"/>
              <a:gd name="connsiteX1" fmla="*/ 218245 w 4464705"/>
              <a:gd name="connsiteY1" fmla="*/ 543051 h 1722212"/>
              <a:gd name="connsiteX2" fmla="*/ 1077384 w 4464705"/>
              <a:gd name="connsiteY2" fmla="*/ 319031 h 1722212"/>
              <a:gd name="connsiteX3" fmla="*/ 1733049 w 4464705"/>
              <a:gd name="connsiteY3" fmla="*/ 240752 h 1722212"/>
              <a:gd name="connsiteX4" fmla="*/ 2442023 w 4464705"/>
              <a:gd name="connsiteY4" fmla="*/ 132437 h 1722212"/>
              <a:gd name="connsiteX5" fmla="*/ 2688194 w 4464705"/>
              <a:gd name="connsiteY5" fmla="*/ 4428 h 1722212"/>
              <a:gd name="connsiteX6" fmla="*/ 3196922 w 4464705"/>
              <a:gd name="connsiteY6" fmla="*/ 378116 h 1722212"/>
              <a:gd name="connsiteX7" fmla="*/ 3708959 w 4464705"/>
              <a:gd name="connsiteY7" fmla="*/ 543051 h 1722212"/>
              <a:gd name="connsiteX8" fmla="*/ 4176685 w 4464705"/>
              <a:gd name="connsiteY8" fmla="*/ 504156 h 1722212"/>
              <a:gd name="connsiteX9" fmla="*/ 4125836 w 4464705"/>
              <a:gd name="connsiteY9" fmla="*/ 1126970 h 1722212"/>
              <a:gd name="connsiteX10" fmla="*/ 4176685 w 4464705"/>
              <a:gd name="connsiteY10" fmla="*/ 1434192 h 1722212"/>
              <a:gd name="connsiteX11" fmla="*/ 4464706 w 4464705"/>
              <a:gd name="connsiteY11" fmla="*/ 1722213 h 1722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64705" h="1722212">
                <a:moveTo>
                  <a:pt x="13922" y="1722213"/>
                </a:moveTo>
                <a:cubicBezTo>
                  <a:pt x="13922" y="1722213"/>
                  <a:pt x="-79623" y="631673"/>
                  <a:pt x="218245" y="543051"/>
                </a:cubicBezTo>
                <a:cubicBezTo>
                  <a:pt x="516112" y="454429"/>
                  <a:pt x="870125" y="457698"/>
                  <a:pt x="1077384" y="319031"/>
                </a:cubicBezTo>
                <a:cubicBezTo>
                  <a:pt x="1419562" y="90091"/>
                  <a:pt x="1341636" y="115205"/>
                  <a:pt x="1733049" y="240752"/>
                </a:cubicBezTo>
                <a:cubicBezTo>
                  <a:pt x="2012837" y="330493"/>
                  <a:pt x="2193527" y="292186"/>
                  <a:pt x="2442023" y="132437"/>
                </a:cubicBezTo>
                <a:cubicBezTo>
                  <a:pt x="2579879" y="43815"/>
                  <a:pt x="2432176" y="122590"/>
                  <a:pt x="2688194" y="4428"/>
                </a:cubicBezTo>
                <a:cubicBezTo>
                  <a:pt x="2793024" y="-43958"/>
                  <a:pt x="3097784" y="318905"/>
                  <a:pt x="3196922" y="378116"/>
                </a:cubicBezTo>
                <a:cubicBezTo>
                  <a:pt x="3325109" y="454685"/>
                  <a:pt x="3588217" y="455178"/>
                  <a:pt x="3708959" y="543051"/>
                </a:cubicBezTo>
                <a:cubicBezTo>
                  <a:pt x="3817747" y="622220"/>
                  <a:pt x="4086094" y="404683"/>
                  <a:pt x="4176685" y="504156"/>
                </a:cubicBezTo>
                <a:cubicBezTo>
                  <a:pt x="4307176" y="647447"/>
                  <a:pt x="4125836" y="870971"/>
                  <a:pt x="4125836" y="1126970"/>
                </a:cubicBezTo>
                <a:cubicBezTo>
                  <a:pt x="4125836" y="1382988"/>
                  <a:pt x="4125954" y="1319850"/>
                  <a:pt x="4176685" y="1434192"/>
                </a:cubicBezTo>
                <a:cubicBezTo>
                  <a:pt x="4241202" y="1579591"/>
                  <a:pt x="4360250" y="1602238"/>
                  <a:pt x="4464706" y="1722213"/>
                </a:cubicBezTo>
              </a:path>
            </a:pathLst>
          </a:custGeom>
          <a:noFill/>
          <a:ln w="39357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E1A80585-BC9C-34AA-D3F6-7EBFDB095999}"/>
              </a:ext>
            </a:extLst>
          </p:cNvPr>
          <p:cNvSpPr/>
          <p:nvPr/>
        </p:nvSpPr>
        <p:spPr>
          <a:xfrm>
            <a:off x="1325725" y="2053422"/>
            <a:ext cx="2156855" cy="2115482"/>
          </a:xfrm>
          <a:custGeom>
            <a:avLst/>
            <a:gdLst>
              <a:gd name="connsiteX0" fmla="*/ 0 w 2156855"/>
              <a:gd name="connsiteY0" fmla="*/ 1848748 h 2115482"/>
              <a:gd name="connsiteX1" fmla="*/ 420953 w 2156855"/>
              <a:gd name="connsiteY1" fmla="*/ 2092458 h 2115482"/>
              <a:gd name="connsiteX2" fmla="*/ 859139 w 2156855"/>
              <a:gd name="connsiteY2" fmla="*/ 2092458 h 2115482"/>
              <a:gd name="connsiteX3" fmla="*/ 1400716 w 2156855"/>
              <a:gd name="connsiteY3" fmla="*/ 1969372 h 2115482"/>
              <a:gd name="connsiteX4" fmla="*/ 1760126 w 2156855"/>
              <a:gd name="connsiteY4" fmla="*/ 1745356 h 2115482"/>
              <a:gd name="connsiteX5" fmla="*/ 2072764 w 2156855"/>
              <a:gd name="connsiteY5" fmla="*/ 1127466 h 2115482"/>
              <a:gd name="connsiteX6" fmla="*/ 2072764 w 2156855"/>
              <a:gd name="connsiteY6" fmla="*/ 418492 h 2115482"/>
              <a:gd name="connsiteX7" fmla="*/ 1760126 w 2156855"/>
              <a:gd name="connsiteY7" fmla="*/ 0 h 2115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6855" h="2115482">
                <a:moveTo>
                  <a:pt x="0" y="1848748"/>
                </a:moveTo>
                <a:cubicBezTo>
                  <a:pt x="0" y="1848748"/>
                  <a:pt x="236827" y="2045764"/>
                  <a:pt x="420953" y="2092458"/>
                </a:cubicBezTo>
                <a:cubicBezTo>
                  <a:pt x="586824" y="2134524"/>
                  <a:pt x="688847" y="2109296"/>
                  <a:pt x="859139" y="2092458"/>
                </a:cubicBezTo>
                <a:cubicBezTo>
                  <a:pt x="1074980" y="2071130"/>
                  <a:pt x="1202069" y="2056438"/>
                  <a:pt x="1400716" y="1969372"/>
                </a:cubicBezTo>
                <a:cubicBezTo>
                  <a:pt x="1552192" y="1902973"/>
                  <a:pt x="1647563" y="1866530"/>
                  <a:pt x="1760126" y="1745356"/>
                </a:cubicBezTo>
                <a:cubicBezTo>
                  <a:pt x="1902831" y="1591735"/>
                  <a:pt x="2013683" y="1304709"/>
                  <a:pt x="2072764" y="1127466"/>
                </a:cubicBezTo>
                <a:cubicBezTo>
                  <a:pt x="2144450" y="912406"/>
                  <a:pt x="2219246" y="647904"/>
                  <a:pt x="2072764" y="418492"/>
                </a:cubicBezTo>
                <a:cubicBezTo>
                  <a:pt x="1942293" y="214169"/>
                  <a:pt x="1760126" y="0"/>
                  <a:pt x="1760126" y="0"/>
                </a:cubicBezTo>
              </a:path>
            </a:pathLst>
          </a:custGeom>
          <a:noFill/>
          <a:ln w="39357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56378B6D-094F-C4FE-DE1B-A31655C38A8C}"/>
              </a:ext>
            </a:extLst>
          </p:cNvPr>
          <p:cNvSpPr/>
          <p:nvPr/>
        </p:nvSpPr>
        <p:spPr>
          <a:xfrm>
            <a:off x="4486572" y="2127274"/>
            <a:ext cx="2455605" cy="2044381"/>
          </a:xfrm>
          <a:custGeom>
            <a:avLst/>
            <a:gdLst>
              <a:gd name="connsiteX0" fmla="*/ 2455606 w 2455605"/>
              <a:gd name="connsiteY0" fmla="*/ 1708430 h 2044381"/>
              <a:gd name="connsiteX1" fmla="*/ 2098657 w 2455605"/>
              <a:gd name="connsiteY1" fmla="*/ 1838901 h 2044381"/>
              <a:gd name="connsiteX2" fmla="*/ 1454869 w 2455605"/>
              <a:gd name="connsiteY2" fmla="*/ 1971834 h 2044381"/>
              <a:gd name="connsiteX3" fmla="*/ 971192 w 2455605"/>
              <a:gd name="connsiteY3" fmla="*/ 2035838 h 2044381"/>
              <a:gd name="connsiteX4" fmla="*/ 523159 w 2455605"/>
              <a:gd name="connsiteY4" fmla="*/ 1907829 h 2044381"/>
              <a:gd name="connsiteX5" fmla="*/ 190828 w 2455605"/>
              <a:gd name="connsiteY5" fmla="*/ 1651811 h 2044381"/>
              <a:gd name="connsiteX6" fmla="*/ 23431 w 2455605"/>
              <a:gd name="connsiteY6" fmla="*/ 1282554 h 2044381"/>
              <a:gd name="connsiteX7" fmla="*/ 23431 w 2455605"/>
              <a:gd name="connsiteY7" fmla="*/ 728668 h 2044381"/>
              <a:gd name="connsiteX8" fmla="*/ 148979 w 2455605"/>
              <a:gd name="connsiteY8" fmla="*/ 238786 h 2044381"/>
              <a:gd name="connsiteX9" fmla="*/ 247447 w 2455605"/>
              <a:gd name="connsiteY9" fmla="*/ 0 h 2044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55605" h="2044381">
                <a:moveTo>
                  <a:pt x="2455606" y="1708430"/>
                </a:moveTo>
                <a:cubicBezTo>
                  <a:pt x="2455606" y="1708430"/>
                  <a:pt x="2238030" y="1787892"/>
                  <a:pt x="2098657" y="1838901"/>
                </a:cubicBezTo>
                <a:cubicBezTo>
                  <a:pt x="1849591" y="1930044"/>
                  <a:pt x="1718667" y="1944460"/>
                  <a:pt x="1454869" y="1971834"/>
                </a:cubicBezTo>
                <a:cubicBezTo>
                  <a:pt x="1264037" y="1991626"/>
                  <a:pt x="1159956" y="2070086"/>
                  <a:pt x="971192" y="2035838"/>
                </a:cubicBezTo>
                <a:cubicBezTo>
                  <a:pt x="792136" y="2003363"/>
                  <a:pt x="684786" y="1991429"/>
                  <a:pt x="523159" y="1907829"/>
                </a:cubicBezTo>
                <a:cubicBezTo>
                  <a:pt x="377642" y="1832556"/>
                  <a:pt x="292014" y="1780655"/>
                  <a:pt x="190828" y="1651811"/>
                </a:cubicBezTo>
                <a:cubicBezTo>
                  <a:pt x="93029" y="1527291"/>
                  <a:pt x="62031" y="1436107"/>
                  <a:pt x="23431" y="1282554"/>
                </a:cubicBezTo>
                <a:cubicBezTo>
                  <a:pt x="-29289" y="1072772"/>
                  <a:pt x="23431" y="728668"/>
                  <a:pt x="23431" y="728668"/>
                </a:cubicBezTo>
                <a:cubicBezTo>
                  <a:pt x="23431" y="728668"/>
                  <a:pt x="82414" y="424727"/>
                  <a:pt x="148979" y="238786"/>
                </a:cubicBezTo>
                <a:cubicBezTo>
                  <a:pt x="182970" y="143817"/>
                  <a:pt x="247447" y="0"/>
                  <a:pt x="247447" y="0"/>
                </a:cubicBezTo>
              </a:path>
            </a:pathLst>
          </a:custGeom>
          <a:noFill/>
          <a:ln w="39357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8EAB93B1-A5F2-AE1F-04C1-C42A41C8113C}"/>
              </a:ext>
            </a:extLst>
          </p:cNvPr>
          <p:cNvSpPr/>
          <p:nvPr/>
        </p:nvSpPr>
        <p:spPr>
          <a:xfrm rot="13546">
            <a:off x="6057255" y="3422446"/>
            <a:ext cx="157549" cy="157549"/>
          </a:xfrm>
          <a:custGeom>
            <a:avLst/>
            <a:gdLst>
              <a:gd name="connsiteX0" fmla="*/ 157790 w 157549"/>
              <a:gd name="connsiteY0" fmla="*/ 78844 h 157549"/>
              <a:gd name="connsiteX1" fmla="*/ 79015 w 157549"/>
              <a:gd name="connsiteY1" fmla="*/ 157619 h 157549"/>
              <a:gd name="connsiteX2" fmla="*/ 241 w 157549"/>
              <a:gd name="connsiteY2" fmla="*/ 78844 h 157549"/>
              <a:gd name="connsiteX3" fmla="*/ 79015 w 157549"/>
              <a:gd name="connsiteY3" fmla="*/ 69 h 157549"/>
              <a:gd name="connsiteX4" fmla="*/ 157790 w 157549"/>
              <a:gd name="connsiteY4" fmla="*/ 78844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790" y="78844"/>
                </a:moveTo>
                <a:cubicBezTo>
                  <a:pt x="157790" y="122350"/>
                  <a:pt x="122522" y="157619"/>
                  <a:pt x="79015" y="157619"/>
                </a:cubicBezTo>
                <a:cubicBezTo>
                  <a:pt x="35509" y="157619"/>
                  <a:pt x="241" y="122350"/>
                  <a:pt x="241" y="78844"/>
                </a:cubicBezTo>
                <a:cubicBezTo>
                  <a:pt x="241" y="35337"/>
                  <a:pt x="35509" y="69"/>
                  <a:pt x="79015" y="69"/>
                </a:cubicBezTo>
                <a:cubicBezTo>
                  <a:pt x="122522" y="69"/>
                  <a:pt x="157790" y="35337"/>
                  <a:pt x="157790" y="78844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E102CFC1-060C-D867-C03E-1FEE7FA66555}"/>
              </a:ext>
            </a:extLst>
          </p:cNvPr>
          <p:cNvSpPr/>
          <p:nvPr/>
        </p:nvSpPr>
        <p:spPr>
          <a:xfrm rot="13546">
            <a:off x="6067102" y="3432292"/>
            <a:ext cx="137856" cy="137856"/>
          </a:xfrm>
          <a:custGeom>
            <a:avLst/>
            <a:gdLst>
              <a:gd name="connsiteX0" fmla="*/ 138097 w 137856"/>
              <a:gd name="connsiteY0" fmla="*/ 68997 h 137856"/>
              <a:gd name="connsiteX1" fmla="*/ 69169 w 137856"/>
              <a:gd name="connsiteY1" fmla="*/ 137925 h 137856"/>
              <a:gd name="connsiteX2" fmla="*/ 241 w 137856"/>
              <a:gd name="connsiteY2" fmla="*/ 68997 h 137856"/>
              <a:gd name="connsiteX3" fmla="*/ 69169 w 137856"/>
              <a:gd name="connsiteY3" fmla="*/ 69 h 137856"/>
              <a:gd name="connsiteX4" fmla="*/ 138097 w 137856"/>
              <a:gd name="connsiteY4" fmla="*/ 68997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097" y="68997"/>
                </a:moveTo>
                <a:cubicBezTo>
                  <a:pt x="138097" y="107065"/>
                  <a:pt x="107236" y="137925"/>
                  <a:pt x="69169" y="137925"/>
                </a:cubicBezTo>
                <a:cubicBezTo>
                  <a:pt x="31101" y="137925"/>
                  <a:pt x="241" y="107065"/>
                  <a:pt x="241" y="68997"/>
                </a:cubicBezTo>
                <a:cubicBezTo>
                  <a:pt x="241" y="30929"/>
                  <a:pt x="31101" y="69"/>
                  <a:pt x="69169" y="69"/>
                </a:cubicBezTo>
                <a:cubicBezTo>
                  <a:pt x="107236" y="69"/>
                  <a:pt x="138097" y="30929"/>
                  <a:pt x="138097" y="68997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0" name="Freeform: Shape 119">
            <a:extLst>
              <a:ext uri="{FF2B5EF4-FFF2-40B4-BE49-F238E27FC236}">
                <a16:creationId xmlns:a16="http://schemas.microsoft.com/office/drawing/2014/main" id="{F621BBBA-B98D-00BC-A71A-5E8B5C8F8134}"/>
              </a:ext>
            </a:extLst>
          </p:cNvPr>
          <p:cNvSpPr/>
          <p:nvPr/>
        </p:nvSpPr>
        <p:spPr>
          <a:xfrm rot="13546">
            <a:off x="6239422" y="3195968"/>
            <a:ext cx="157549" cy="157549"/>
          </a:xfrm>
          <a:custGeom>
            <a:avLst/>
            <a:gdLst>
              <a:gd name="connsiteX0" fmla="*/ 157800 w 157549"/>
              <a:gd name="connsiteY0" fmla="*/ 78832 h 157549"/>
              <a:gd name="connsiteX1" fmla="*/ 79025 w 157549"/>
              <a:gd name="connsiteY1" fmla="*/ 157607 h 157549"/>
              <a:gd name="connsiteX2" fmla="*/ 250 w 157549"/>
              <a:gd name="connsiteY2" fmla="*/ 78832 h 157549"/>
              <a:gd name="connsiteX3" fmla="*/ 79025 w 157549"/>
              <a:gd name="connsiteY3" fmla="*/ 57 h 157549"/>
              <a:gd name="connsiteX4" fmla="*/ 157800 w 157549"/>
              <a:gd name="connsiteY4" fmla="*/ 78832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800" y="78832"/>
                </a:moveTo>
                <a:cubicBezTo>
                  <a:pt x="157800" y="122338"/>
                  <a:pt x="122531" y="157607"/>
                  <a:pt x="79025" y="157607"/>
                </a:cubicBezTo>
                <a:cubicBezTo>
                  <a:pt x="35518" y="157607"/>
                  <a:pt x="250" y="122338"/>
                  <a:pt x="250" y="78832"/>
                </a:cubicBezTo>
                <a:cubicBezTo>
                  <a:pt x="250" y="35326"/>
                  <a:pt x="35518" y="57"/>
                  <a:pt x="79025" y="57"/>
                </a:cubicBezTo>
                <a:cubicBezTo>
                  <a:pt x="122531" y="57"/>
                  <a:pt x="157800" y="35326"/>
                  <a:pt x="157800" y="78832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1" name="Freeform: Shape 120">
            <a:extLst>
              <a:ext uri="{FF2B5EF4-FFF2-40B4-BE49-F238E27FC236}">
                <a16:creationId xmlns:a16="http://schemas.microsoft.com/office/drawing/2014/main" id="{398C83AD-D2D3-BC75-87B4-5A1B7BFACCF8}"/>
              </a:ext>
            </a:extLst>
          </p:cNvPr>
          <p:cNvSpPr/>
          <p:nvPr/>
        </p:nvSpPr>
        <p:spPr>
          <a:xfrm rot="13546">
            <a:off x="6249269" y="3205815"/>
            <a:ext cx="137856" cy="137856"/>
          </a:xfrm>
          <a:custGeom>
            <a:avLst/>
            <a:gdLst>
              <a:gd name="connsiteX0" fmla="*/ 138106 w 137856"/>
              <a:gd name="connsiteY0" fmla="*/ 68985 h 137856"/>
              <a:gd name="connsiteX1" fmla="*/ 69178 w 137856"/>
              <a:gd name="connsiteY1" fmla="*/ 137913 h 137856"/>
              <a:gd name="connsiteX2" fmla="*/ 250 w 137856"/>
              <a:gd name="connsiteY2" fmla="*/ 68985 h 137856"/>
              <a:gd name="connsiteX3" fmla="*/ 69178 w 137856"/>
              <a:gd name="connsiteY3" fmla="*/ 57 h 137856"/>
              <a:gd name="connsiteX4" fmla="*/ 138106 w 137856"/>
              <a:gd name="connsiteY4" fmla="*/ 68985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8106" y="68985"/>
                </a:moveTo>
                <a:cubicBezTo>
                  <a:pt x="138106" y="107053"/>
                  <a:pt x="107246" y="137913"/>
                  <a:pt x="69178" y="137913"/>
                </a:cubicBezTo>
                <a:cubicBezTo>
                  <a:pt x="31110" y="137913"/>
                  <a:pt x="250" y="107053"/>
                  <a:pt x="250" y="68985"/>
                </a:cubicBezTo>
                <a:cubicBezTo>
                  <a:pt x="250" y="30917"/>
                  <a:pt x="31110" y="57"/>
                  <a:pt x="69178" y="57"/>
                </a:cubicBezTo>
                <a:cubicBezTo>
                  <a:pt x="107246" y="57"/>
                  <a:pt x="138106" y="30917"/>
                  <a:pt x="138106" y="68985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2" name="Freeform: Shape 121">
            <a:extLst>
              <a:ext uri="{FF2B5EF4-FFF2-40B4-BE49-F238E27FC236}">
                <a16:creationId xmlns:a16="http://schemas.microsoft.com/office/drawing/2014/main" id="{C9DDDC7A-4A93-F1C3-6370-540934913A1F}"/>
              </a:ext>
            </a:extLst>
          </p:cNvPr>
          <p:cNvSpPr/>
          <p:nvPr/>
        </p:nvSpPr>
        <p:spPr>
          <a:xfrm rot="13736">
            <a:off x="5417411" y="3742474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B6A39BBD-790B-21E6-B8FD-C4BF82F4FFBB}"/>
              </a:ext>
            </a:extLst>
          </p:cNvPr>
          <p:cNvSpPr/>
          <p:nvPr/>
        </p:nvSpPr>
        <p:spPr>
          <a:xfrm rot="13736">
            <a:off x="5427258" y="3752321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71C582E1-0801-AA7B-A2A4-3DDD685A7FC7}"/>
              </a:ext>
            </a:extLst>
          </p:cNvPr>
          <p:cNvSpPr/>
          <p:nvPr/>
        </p:nvSpPr>
        <p:spPr>
          <a:xfrm rot="13736">
            <a:off x="4919947" y="343229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63170FC6-9809-B6E6-C7EA-51E793383946}"/>
              </a:ext>
            </a:extLst>
          </p:cNvPr>
          <p:cNvSpPr/>
          <p:nvPr/>
        </p:nvSpPr>
        <p:spPr>
          <a:xfrm rot="13736">
            <a:off x="4929794" y="344214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0114F6A8-88A9-3705-3EC7-75794D16CB64}"/>
              </a:ext>
            </a:extLst>
          </p:cNvPr>
          <p:cNvSpPr/>
          <p:nvPr/>
        </p:nvSpPr>
        <p:spPr>
          <a:xfrm rot="13736">
            <a:off x="6323125" y="2900565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F38C038E-77DE-6510-5B5C-3AF7CE1CD00F}"/>
              </a:ext>
            </a:extLst>
          </p:cNvPr>
          <p:cNvSpPr/>
          <p:nvPr/>
        </p:nvSpPr>
        <p:spPr>
          <a:xfrm rot="13736">
            <a:off x="6332972" y="2910412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1" y="137856"/>
                  <a:pt x="0" y="106996"/>
                  <a:pt x="0" y="68928"/>
                </a:cubicBezTo>
                <a:cubicBezTo>
                  <a:pt x="0" y="30860"/>
                  <a:pt x="30861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FF25BD28-F7C8-946E-429B-62BA281FFA38}"/>
              </a:ext>
            </a:extLst>
          </p:cNvPr>
          <p:cNvSpPr/>
          <p:nvPr/>
        </p:nvSpPr>
        <p:spPr>
          <a:xfrm rot="13736">
            <a:off x="5259664" y="3486456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7A4D0047-7BAE-95FA-E94F-FB94D4FD5E82}"/>
              </a:ext>
            </a:extLst>
          </p:cNvPr>
          <p:cNvSpPr/>
          <p:nvPr/>
        </p:nvSpPr>
        <p:spPr>
          <a:xfrm rot="13736">
            <a:off x="5269511" y="3496302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1A60372B-25DA-E21D-BE76-972405B4AE0F}"/>
              </a:ext>
            </a:extLst>
          </p:cNvPr>
          <p:cNvSpPr/>
          <p:nvPr/>
        </p:nvSpPr>
        <p:spPr>
          <a:xfrm rot="13736">
            <a:off x="5052880" y="261500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216DF6BC-655C-8BE4-1E80-A7B8A551E6A6}"/>
              </a:ext>
            </a:extLst>
          </p:cNvPr>
          <p:cNvSpPr/>
          <p:nvPr/>
        </p:nvSpPr>
        <p:spPr>
          <a:xfrm rot="13736">
            <a:off x="5062727" y="262485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0DF3DC84-4849-679E-DDB1-4B0AEF067408}"/>
              </a:ext>
            </a:extLst>
          </p:cNvPr>
          <p:cNvSpPr/>
          <p:nvPr/>
        </p:nvSpPr>
        <p:spPr>
          <a:xfrm rot="13736">
            <a:off x="4826599" y="2560851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348D00D3-A2A6-6491-0EEA-36AAD3010126}"/>
              </a:ext>
            </a:extLst>
          </p:cNvPr>
          <p:cNvSpPr/>
          <p:nvPr/>
        </p:nvSpPr>
        <p:spPr>
          <a:xfrm rot="13736">
            <a:off x="4836446" y="2570697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62E27BC5-C662-CD2B-7E45-4A418E5A5581}"/>
              </a:ext>
            </a:extLst>
          </p:cNvPr>
          <p:cNvSpPr/>
          <p:nvPr/>
        </p:nvSpPr>
        <p:spPr>
          <a:xfrm rot="13736">
            <a:off x="5865246" y="3112273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5879A36E-2EB4-93AF-A3BB-B17E013BDDC9}"/>
              </a:ext>
            </a:extLst>
          </p:cNvPr>
          <p:cNvSpPr/>
          <p:nvPr/>
        </p:nvSpPr>
        <p:spPr>
          <a:xfrm rot="13736">
            <a:off x="5875093" y="3122120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6" name="Freeform: Shape 135">
            <a:extLst>
              <a:ext uri="{FF2B5EF4-FFF2-40B4-BE49-F238E27FC236}">
                <a16:creationId xmlns:a16="http://schemas.microsoft.com/office/drawing/2014/main" id="{BB2A0C7F-261A-7A88-91BA-FAD96208F61A}"/>
              </a:ext>
            </a:extLst>
          </p:cNvPr>
          <p:cNvSpPr/>
          <p:nvPr/>
        </p:nvSpPr>
        <p:spPr>
          <a:xfrm rot="13736">
            <a:off x="5697849" y="2723322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7" name="Freeform: Shape 136">
            <a:extLst>
              <a:ext uri="{FF2B5EF4-FFF2-40B4-BE49-F238E27FC236}">
                <a16:creationId xmlns:a16="http://schemas.microsoft.com/office/drawing/2014/main" id="{05B319EC-8301-ADFA-075D-B63CDB5D9049}"/>
              </a:ext>
            </a:extLst>
          </p:cNvPr>
          <p:cNvSpPr/>
          <p:nvPr/>
        </p:nvSpPr>
        <p:spPr>
          <a:xfrm rot="13736">
            <a:off x="5707696" y="2733169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355138E9-8F38-5F5E-391A-88D905CA0A6F}"/>
              </a:ext>
            </a:extLst>
          </p:cNvPr>
          <p:cNvSpPr/>
          <p:nvPr/>
        </p:nvSpPr>
        <p:spPr>
          <a:xfrm rot="13736">
            <a:off x="5948944" y="287594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D55E9BB3-5424-7395-8E81-A796E45EC42D}"/>
              </a:ext>
            </a:extLst>
          </p:cNvPr>
          <p:cNvSpPr/>
          <p:nvPr/>
        </p:nvSpPr>
        <p:spPr>
          <a:xfrm rot="13736">
            <a:off x="5958791" y="2885795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70F421C-CA23-EB82-181F-0458EFFFB69E}"/>
              </a:ext>
            </a:extLst>
          </p:cNvPr>
          <p:cNvSpPr/>
          <p:nvPr/>
        </p:nvSpPr>
        <p:spPr>
          <a:xfrm rot="13736">
            <a:off x="5973561" y="2437765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6DB67406-0395-ECFE-1B9D-A923005A101A}"/>
              </a:ext>
            </a:extLst>
          </p:cNvPr>
          <p:cNvSpPr/>
          <p:nvPr/>
        </p:nvSpPr>
        <p:spPr>
          <a:xfrm rot="13736">
            <a:off x="5983408" y="2447612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58E59B29-BF0A-4EB9-EDAA-743F54B8E8C9}"/>
              </a:ext>
            </a:extLst>
          </p:cNvPr>
          <p:cNvSpPr/>
          <p:nvPr/>
        </p:nvSpPr>
        <p:spPr>
          <a:xfrm rot="13736">
            <a:off x="6185269" y="2570698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3" name="Freeform: Shape 142">
            <a:extLst>
              <a:ext uri="{FF2B5EF4-FFF2-40B4-BE49-F238E27FC236}">
                <a16:creationId xmlns:a16="http://schemas.microsoft.com/office/drawing/2014/main" id="{B026C3FB-5970-A6C4-EECD-B4BA0C4399DA}"/>
              </a:ext>
            </a:extLst>
          </p:cNvPr>
          <p:cNvSpPr/>
          <p:nvPr/>
        </p:nvSpPr>
        <p:spPr>
          <a:xfrm rot="13736">
            <a:off x="6195116" y="2580544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7E03B07D-3B38-404A-AE3F-D9E97CE3E004}"/>
              </a:ext>
            </a:extLst>
          </p:cNvPr>
          <p:cNvSpPr/>
          <p:nvPr/>
        </p:nvSpPr>
        <p:spPr>
          <a:xfrm rot="13736">
            <a:off x="5712620" y="2491923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6C750190-A7A6-D877-EFBA-E864D6A7FEF4}"/>
              </a:ext>
            </a:extLst>
          </p:cNvPr>
          <p:cNvSpPr/>
          <p:nvPr/>
        </p:nvSpPr>
        <p:spPr>
          <a:xfrm rot="13736">
            <a:off x="5722467" y="2501769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6" name="Freeform: Shape 145">
            <a:extLst>
              <a:ext uri="{FF2B5EF4-FFF2-40B4-BE49-F238E27FC236}">
                <a16:creationId xmlns:a16="http://schemas.microsoft.com/office/drawing/2014/main" id="{4EE24DC6-3A18-98D9-9B65-07E42120AA95}"/>
              </a:ext>
            </a:extLst>
          </p:cNvPr>
          <p:cNvSpPr/>
          <p:nvPr/>
        </p:nvSpPr>
        <p:spPr>
          <a:xfrm rot="13736">
            <a:off x="5122005" y="3387987"/>
            <a:ext cx="157549" cy="157549"/>
          </a:xfrm>
          <a:custGeom>
            <a:avLst/>
            <a:gdLst>
              <a:gd name="connsiteX0" fmla="*/ 157550 w 157549"/>
              <a:gd name="connsiteY0" fmla="*/ 78775 h 157549"/>
              <a:gd name="connsiteX1" fmla="*/ 78775 w 157549"/>
              <a:gd name="connsiteY1" fmla="*/ 157550 h 157549"/>
              <a:gd name="connsiteX2" fmla="*/ 0 w 157549"/>
              <a:gd name="connsiteY2" fmla="*/ 78775 h 157549"/>
              <a:gd name="connsiteX3" fmla="*/ 78775 w 157549"/>
              <a:gd name="connsiteY3" fmla="*/ 0 h 157549"/>
              <a:gd name="connsiteX4" fmla="*/ 157550 w 157549"/>
              <a:gd name="connsiteY4" fmla="*/ 78775 h 157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549" h="157549">
                <a:moveTo>
                  <a:pt x="157550" y="78775"/>
                </a:moveTo>
                <a:cubicBezTo>
                  <a:pt x="157550" y="122281"/>
                  <a:pt x="122281" y="157550"/>
                  <a:pt x="78775" y="157550"/>
                </a:cubicBezTo>
                <a:cubicBezTo>
                  <a:pt x="35269" y="157550"/>
                  <a:pt x="0" y="122281"/>
                  <a:pt x="0" y="78775"/>
                </a:cubicBezTo>
                <a:cubicBezTo>
                  <a:pt x="0" y="35269"/>
                  <a:pt x="35269" y="0"/>
                  <a:pt x="78775" y="0"/>
                </a:cubicBezTo>
                <a:cubicBezTo>
                  <a:pt x="122281" y="0"/>
                  <a:pt x="157550" y="35269"/>
                  <a:pt x="157550" y="78775"/>
                </a:cubicBezTo>
                <a:close/>
              </a:path>
            </a:pathLst>
          </a:custGeom>
          <a:solidFill>
            <a:srgbClr val="FFFFFF"/>
          </a:solidFill>
          <a:ln w="19678" cap="flat">
            <a:noFill/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7" name="Freeform: Shape 146">
            <a:extLst>
              <a:ext uri="{FF2B5EF4-FFF2-40B4-BE49-F238E27FC236}">
                <a16:creationId xmlns:a16="http://schemas.microsoft.com/office/drawing/2014/main" id="{A51DC891-2A2B-9060-0413-77738D43D0A0}"/>
              </a:ext>
            </a:extLst>
          </p:cNvPr>
          <p:cNvSpPr/>
          <p:nvPr/>
        </p:nvSpPr>
        <p:spPr>
          <a:xfrm rot="13736">
            <a:off x="5131852" y="3397834"/>
            <a:ext cx="137856" cy="137856"/>
          </a:xfrm>
          <a:custGeom>
            <a:avLst/>
            <a:gdLst>
              <a:gd name="connsiteX0" fmla="*/ 137856 w 137856"/>
              <a:gd name="connsiteY0" fmla="*/ 68928 h 137856"/>
              <a:gd name="connsiteX1" fmla="*/ 68928 w 137856"/>
              <a:gd name="connsiteY1" fmla="*/ 137856 h 137856"/>
              <a:gd name="connsiteX2" fmla="*/ 0 w 137856"/>
              <a:gd name="connsiteY2" fmla="*/ 68928 h 137856"/>
              <a:gd name="connsiteX3" fmla="*/ 68928 w 137856"/>
              <a:gd name="connsiteY3" fmla="*/ 0 h 137856"/>
              <a:gd name="connsiteX4" fmla="*/ 137856 w 137856"/>
              <a:gd name="connsiteY4" fmla="*/ 68928 h 137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56" h="137856">
                <a:moveTo>
                  <a:pt x="137856" y="68928"/>
                </a:moveTo>
                <a:cubicBezTo>
                  <a:pt x="137856" y="106996"/>
                  <a:pt x="106996" y="137856"/>
                  <a:pt x="68928" y="137856"/>
                </a:cubicBezTo>
                <a:cubicBezTo>
                  <a:pt x="30860" y="137856"/>
                  <a:pt x="0" y="106996"/>
                  <a:pt x="0" y="68928"/>
                </a:cubicBezTo>
                <a:cubicBezTo>
                  <a:pt x="0" y="30860"/>
                  <a:pt x="30860" y="0"/>
                  <a:pt x="68928" y="0"/>
                </a:cubicBezTo>
                <a:cubicBezTo>
                  <a:pt x="106996" y="0"/>
                  <a:pt x="137856" y="30860"/>
                  <a:pt x="137856" y="68928"/>
                </a:cubicBezTo>
                <a:close/>
              </a:path>
            </a:pathLst>
          </a:custGeom>
          <a:noFill/>
          <a:ln w="19678" cap="flat">
            <a:solidFill>
              <a:srgbClr val="000000">
                <a:alpha val="54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D3C0F812-02C6-54E2-48A9-AE6BC1D9F3C7}"/>
              </a:ext>
            </a:extLst>
          </p:cNvPr>
          <p:cNvSpPr/>
          <p:nvPr/>
        </p:nvSpPr>
        <p:spPr>
          <a:xfrm>
            <a:off x="1962057" y="3615785"/>
            <a:ext cx="1454850" cy="1298720"/>
          </a:xfrm>
          <a:custGeom>
            <a:avLst/>
            <a:gdLst>
              <a:gd name="connsiteX0" fmla="*/ 628990 w 1454850"/>
              <a:gd name="connsiteY0" fmla="*/ 128835 h 1298720"/>
              <a:gd name="connsiteX1" fmla="*/ 956398 w 1454850"/>
              <a:gd name="connsiteY1" fmla="*/ 3288 h 1298720"/>
              <a:gd name="connsiteX2" fmla="*/ 1291191 w 1454850"/>
              <a:gd name="connsiteY2" fmla="*/ 471014 h 1298720"/>
              <a:gd name="connsiteX3" fmla="*/ 1446279 w 1454850"/>
              <a:gd name="connsiteY3" fmla="*/ 611331 h 1298720"/>
              <a:gd name="connsiteX4" fmla="*/ 1234572 w 1454850"/>
              <a:gd name="connsiteY4" fmla="*/ 904275 h 1298720"/>
              <a:gd name="connsiteX5" fmla="*/ 692994 w 1454850"/>
              <a:gd name="connsiteY5" fmla="*/ 1175064 h 1298720"/>
              <a:gd name="connsiteX6" fmla="*/ 200651 w 1454850"/>
              <a:gd name="connsiteY6" fmla="*/ 1253839 h 1298720"/>
              <a:gd name="connsiteX7" fmla="*/ 65257 w 1454850"/>
              <a:gd name="connsiteY7" fmla="*/ 904275 h 1298720"/>
              <a:gd name="connsiteX8" fmla="*/ 8637 w 1454850"/>
              <a:gd name="connsiteY8" fmla="*/ 471014 h 1298720"/>
              <a:gd name="connsiteX9" fmla="*/ 65257 w 1454850"/>
              <a:gd name="connsiteY9" fmla="*/ 279000 h 1298720"/>
              <a:gd name="connsiteX10" fmla="*/ 227730 w 1454850"/>
              <a:gd name="connsiteY10" fmla="*/ 128835 h 1298720"/>
              <a:gd name="connsiteX11" fmla="*/ 628990 w 1454850"/>
              <a:gd name="connsiteY11" fmla="*/ 128835 h 12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54850" h="1298720">
                <a:moveTo>
                  <a:pt x="628990" y="128835"/>
                </a:moveTo>
                <a:cubicBezTo>
                  <a:pt x="763318" y="102229"/>
                  <a:pt x="827709" y="-21611"/>
                  <a:pt x="956398" y="3288"/>
                </a:cubicBezTo>
                <a:cubicBezTo>
                  <a:pt x="1176936" y="45958"/>
                  <a:pt x="1133466" y="311071"/>
                  <a:pt x="1291191" y="471014"/>
                </a:cubicBezTo>
                <a:cubicBezTo>
                  <a:pt x="1348539" y="529169"/>
                  <a:pt x="1419082" y="534309"/>
                  <a:pt x="1446279" y="611331"/>
                </a:cubicBezTo>
                <a:cubicBezTo>
                  <a:pt x="1493288" y="744422"/>
                  <a:pt x="1336270" y="806398"/>
                  <a:pt x="1234572" y="904275"/>
                </a:cubicBezTo>
                <a:cubicBezTo>
                  <a:pt x="1064187" y="1068245"/>
                  <a:pt x="919155" y="1106018"/>
                  <a:pt x="692994" y="1175064"/>
                </a:cubicBezTo>
                <a:cubicBezTo>
                  <a:pt x="506758" y="1231920"/>
                  <a:pt x="357370" y="1369402"/>
                  <a:pt x="200651" y="1253839"/>
                </a:cubicBezTo>
                <a:cubicBezTo>
                  <a:pt x="82822" y="1166950"/>
                  <a:pt x="102742" y="1045795"/>
                  <a:pt x="65257" y="904275"/>
                </a:cubicBezTo>
                <a:cubicBezTo>
                  <a:pt x="21562" y="739321"/>
                  <a:pt x="-18010" y="639552"/>
                  <a:pt x="8637" y="471014"/>
                </a:cubicBezTo>
                <a:cubicBezTo>
                  <a:pt x="20845" y="393795"/>
                  <a:pt x="24930" y="345974"/>
                  <a:pt x="65257" y="279000"/>
                </a:cubicBezTo>
                <a:cubicBezTo>
                  <a:pt x="109824" y="204983"/>
                  <a:pt x="153197" y="172538"/>
                  <a:pt x="227730" y="128835"/>
                </a:cubicBezTo>
                <a:cubicBezTo>
                  <a:pt x="364024" y="48918"/>
                  <a:pt x="475274" y="159282"/>
                  <a:pt x="628990" y="128835"/>
                </a:cubicBez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6330ADA-16BE-F624-BED9-53B914464F27}"/>
              </a:ext>
            </a:extLst>
          </p:cNvPr>
          <p:cNvSpPr/>
          <p:nvPr/>
        </p:nvSpPr>
        <p:spPr>
          <a:xfrm>
            <a:off x="4550570" y="3289203"/>
            <a:ext cx="1460466" cy="1214668"/>
          </a:xfrm>
          <a:custGeom>
            <a:avLst/>
            <a:gdLst>
              <a:gd name="connsiteX0" fmla="*/ 756182 w 1460466"/>
              <a:gd name="connsiteY0" fmla="*/ 35803 h 1214668"/>
              <a:gd name="connsiteX1" fmla="*/ 1132824 w 1460466"/>
              <a:gd name="connsiteY1" fmla="*/ 432139 h 1214668"/>
              <a:gd name="connsiteX2" fmla="*/ 1460232 w 1460466"/>
              <a:gd name="connsiteY2" fmla="*/ 730007 h 1214668"/>
              <a:gd name="connsiteX3" fmla="*/ 1132824 w 1460466"/>
              <a:gd name="connsiteY3" fmla="*/ 1000795 h 1214668"/>
              <a:gd name="connsiteX4" fmla="*/ 918655 w 1460466"/>
              <a:gd name="connsiteY4" fmla="*/ 1207579 h 1214668"/>
              <a:gd name="connsiteX5" fmla="*/ 593709 w 1460466"/>
              <a:gd name="connsiteY5" fmla="*/ 1114034 h 1214668"/>
              <a:gd name="connsiteX6" fmla="*/ 187526 w 1460466"/>
              <a:gd name="connsiteY6" fmla="*/ 1155883 h 1214668"/>
              <a:gd name="connsiteX7" fmla="*/ 435 w 1460466"/>
              <a:gd name="connsiteY7" fmla="*/ 730007 h 1214668"/>
              <a:gd name="connsiteX8" fmla="*/ 153062 w 1460466"/>
              <a:gd name="connsiteY8" fmla="*/ 296745 h 1214668"/>
              <a:gd name="connsiteX9" fmla="*/ 335229 w 1460466"/>
              <a:gd name="connsiteY9" fmla="*/ 82576 h 1214668"/>
              <a:gd name="connsiteX10" fmla="*/ 756182 w 1460466"/>
              <a:gd name="connsiteY10" fmla="*/ 35803 h 1214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60466" h="1214668">
                <a:moveTo>
                  <a:pt x="756182" y="35803"/>
                </a:moveTo>
                <a:cubicBezTo>
                  <a:pt x="944769" y="111484"/>
                  <a:pt x="923578" y="291821"/>
                  <a:pt x="1132824" y="432139"/>
                </a:cubicBezTo>
                <a:cubicBezTo>
                  <a:pt x="1342070" y="572457"/>
                  <a:pt x="1466613" y="536882"/>
                  <a:pt x="1460232" y="730007"/>
                </a:cubicBezTo>
                <a:cubicBezTo>
                  <a:pt x="1454758" y="895847"/>
                  <a:pt x="1255772" y="889388"/>
                  <a:pt x="1132824" y="1000795"/>
                </a:cubicBezTo>
                <a:cubicBezTo>
                  <a:pt x="1046684" y="1078861"/>
                  <a:pt x="1030378" y="1175400"/>
                  <a:pt x="918655" y="1207579"/>
                </a:cubicBezTo>
                <a:cubicBezTo>
                  <a:pt x="791768" y="1244131"/>
                  <a:pt x="725007" y="1128135"/>
                  <a:pt x="593709" y="1114034"/>
                </a:cubicBezTo>
                <a:cubicBezTo>
                  <a:pt x="435154" y="1096999"/>
                  <a:pt x="328986" y="1229479"/>
                  <a:pt x="187526" y="1155883"/>
                </a:cubicBezTo>
                <a:cubicBezTo>
                  <a:pt x="26372" y="1072047"/>
                  <a:pt x="6816" y="911543"/>
                  <a:pt x="435" y="730007"/>
                </a:cubicBezTo>
                <a:cubicBezTo>
                  <a:pt x="-5867" y="550727"/>
                  <a:pt x="56818" y="448132"/>
                  <a:pt x="153062" y="296745"/>
                </a:cubicBezTo>
                <a:cubicBezTo>
                  <a:pt x="211965" y="204084"/>
                  <a:pt x="242688" y="141671"/>
                  <a:pt x="335229" y="82576"/>
                </a:cubicBezTo>
                <a:cubicBezTo>
                  <a:pt x="474640" y="-6444"/>
                  <a:pt x="602669" y="-25797"/>
                  <a:pt x="756182" y="35803"/>
                </a:cubicBez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78EBB147-274F-6EA8-7705-BC588566D375}"/>
              </a:ext>
            </a:extLst>
          </p:cNvPr>
          <p:cNvSpPr/>
          <p:nvPr/>
        </p:nvSpPr>
        <p:spPr>
          <a:xfrm>
            <a:off x="3094580" y="4364053"/>
            <a:ext cx="1877229" cy="1059133"/>
          </a:xfrm>
          <a:custGeom>
            <a:avLst/>
            <a:gdLst>
              <a:gd name="connsiteX0" fmla="*/ 350681 w 1877229"/>
              <a:gd name="connsiteY0" fmla="*/ 244629 h 1059133"/>
              <a:gd name="connsiteX1" fmla="*/ 835639 w 1877229"/>
              <a:gd name="connsiteY1" fmla="*/ 8305 h 1059133"/>
              <a:gd name="connsiteX2" fmla="*/ 1680008 w 1877229"/>
              <a:gd name="connsiteY2" fmla="*/ 458798 h 1059133"/>
              <a:gd name="connsiteX3" fmla="*/ 1857251 w 1877229"/>
              <a:gd name="connsiteY3" fmla="*/ 931448 h 1059133"/>
              <a:gd name="connsiteX4" fmla="*/ 1190126 w 1877229"/>
              <a:gd name="connsiteY4" fmla="*/ 995452 h 1059133"/>
              <a:gd name="connsiteX5" fmla="*/ 195593 w 1877229"/>
              <a:gd name="connsiteY5" fmla="*/ 931448 h 1059133"/>
              <a:gd name="connsiteX6" fmla="*/ 116818 w 1877229"/>
              <a:gd name="connsiteY6" fmla="*/ 458798 h 1059133"/>
              <a:gd name="connsiteX7" fmla="*/ 350681 w 1877229"/>
              <a:gd name="connsiteY7" fmla="*/ 244629 h 105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7229" h="1059133">
                <a:moveTo>
                  <a:pt x="350681" y="244629"/>
                </a:moveTo>
                <a:cubicBezTo>
                  <a:pt x="609162" y="87079"/>
                  <a:pt x="540234" y="57539"/>
                  <a:pt x="835639" y="8305"/>
                </a:cubicBezTo>
                <a:cubicBezTo>
                  <a:pt x="1131045" y="-40930"/>
                  <a:pt x="1460147" y="131233"/>
                  <a:pt x="1680008" y="458798"/>
                </a:cubicBezTo>
                <a:cubicBezTo>
                  <a:pt x="1789879" y="622473"/>
                  <a:pt x="1929724" y="748119"/>
                  <a:pt x="1857251" y="931448"/>
                </a:cubicBezTo>
                <a:cubicBezTo>
                  <a:pt x="1761028" y="1174842"/>
                  <a:pt x="1574154" y="995452"/>
                  <a:pt x="1190126" y="995452"/>
                </a:cubicBezTo>
                <a:cubicBezTo>
                  <a:pt x="806099" y="995452"/>
                  <a:pt x="502815" y="1016131"/>
                  <a:pt x="195593" y="931448"/>
                </a:cubicBezTo>
                <a:cubicBezTo>
                  <a:pt x="-111629" y="846765"/>
                  <a:pt x="8503" y="569576"/>
                  <a:pt x="116818" y="458798"/>
                </a:cubicBezTo>
                <a:cubicBezTo>
                  <a:pt x="225134" y="348021"/>
                  <a:pt x="196027" y="338903"/>
                  <a:pt x="350681" y="244629"/>
                </a:cubicBez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9E3151F9-9A9D-E191-34DA-CA1078A532CF}"/>
              </a:ext>
            </a:extLst>
          </p:cNvPr>
          <p:cNvSpPr/>
          <p:nvPr/>
        </p:nvSpPr>
        <p:spPr>
          <a:xfrm>
            <a:off x="1491645" y="2367352"/>
            <a:ext cx="1803315" cy="1190969"/>
          </a:xfrm>
          <a:custGeom>
            <a:avLst/>
            <a:gdLst>
              <a:gd name="connsiteX0" fmla="*/ 1220023 w 1803315"/>
              <a:gd name="connsiteY0" fmla="*/ 1143405 h 1190969"/>
              <a:gd name="connsiteX1" fmla="*/ 449507 w 1803315"/>
              <a:gd name="connsiteY1" fmla="*/ 1143405 h 1190969"/>
              <a:gd name="connsiteX2" fmla="*/ 90096 w 1803315"/>
              <a:gd name="connsiteY2" fmla="*/ 1101556 h 1190969"/>
              <a:gd name="connsiteX3" fmla="*/ 40862 w 1803315"/>
              <a:gd name="connsiteY3" fmla="*/ 631368 h 1190969"/>
              <a:gd name="connsiteX4" fmla="*/ 306727 w 1803315"/>
              <a:gd name="connsiteY4" fmla="*/ 141487 h 1190969"/>
              <a:gd name="connsiteX5" fmla="*/ 912309 w 1803315"/>
              <a:gd name="connsiteY5" fmla="*/ 75021 h 1190969"/>
              <a:gd name="connsiteX6" fmla="*/ 1650824 w 1803315"/>
              <a:gd name="connsiteY6" fmla="*/ 104561 h 1190969"/>
              <a:gd name="connsiteX7" fmla="*/ 1771448 w 1803315"/>
              <a:gd name="connsiteY7" fmla="*/ 308884 h 1190969"/>
              <a:gd name="connsiteX8" fmla="*/ 1719752 w 1803315"/>
              <a:gd name="connsiteY8" fmla="*/ 830767 h 1190969"/>
              <a:gd name="connsiteX9" fmla="*/ 1220023 w 1803315"/>
              <a:gd name="connsiteY9" fmla="*/ 1143405 h 1190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3315" h="1190969">
                <a:moveTo>
                  <a:pt x="1220023" y="1143405"/>
                </a:moveTo>
                <a:cubicBezTo>
                  <a:pt x="934179" y="1237407"/>
                  <a:pt x="749477" y="1167120"/>
                  <a:pt x="449507" y="1143405"/>
                </a:cubicBezTo>
                <a:cubicBezTo>
                  <a:pt x="308639" y="1132268"/>
                  <a:pt x="199514" y="1190973"/>
                  <a:pt x="90096" y="1101556"/>
                </a:cubicBezTo>
                <a:cubicBezTo>
                  <a:pt x="-52861" y="984727"/>
                  <a:pt x="9450" y="813301"/>
                  <a:pt x="40862" y="631368"/>
                </a:cubicBezTo>
                <a:cubicBezTo>
                  <a:pt x="77898" y="416874"/>
                  <a:pt x="128903" y="267019"/>
                  <a:pt x="306727" y="141487"/>
                </a:cubicBezTo>
                <a:cubicBezTo>
                  <a:pt x="501092" y="4279"/>
                  <a:pt x="674604" y="84980"/>
                  <a:pt x="912309" y="75021"/>
                </a:cubicBezTo>
                <a:cubicBezTo>
                  <a:pt x="1200696" y="62939"/>
                  <a:pt x="1452165" y="-104835"/>
                  <a:pt x="1650824" y="104561"/>
                </a:cubicBezTo>
                <a:cubicBezTo>
                  <a:pt x="1714600" y="171782"/>
                  <a:pt x="1724342" y="229091"/>
                  <a:pt x="1771448" y="308884"/>
                </a:cubicBezTo>
                <a:cubicBezTo>
                  <a:pt x="1818557" y="388677"/>
                  <a:pt x="1822693" y="653707"/>
                  <a:pt x="1719752" y="830767"/>
                </a:cubicBezTo>
                <a:cubicBezTo>
                  <a:pt x="1604059" y="1029782"/>
                  <a:pt x="1438704" y="1071492"/>
                  <a:pt x="1220023" y="1143405"/>
                </a:cubicBez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C1879CB3-4ABC-3362-D069-59DD50FD69C2}"/>
              </a:ext>
            </a:extLst>
          </p:cNvPr>
          <p:cNvSpPr/>
          <p:nvPr/>
        </p:nvSpPr>
        <p:spPr>
          <a:xfrm>
            <a:off x="4607890" y="2278671"/>
            <a:ext cx="802324" cy="863224"/>
          </a:xfrm>
          <a:custGeom>
            <a:avLst/>
            <a:gdLst>
              <a:gd name="connsiteX0" fmla="*/ 193777 w 802324"/>
              <a:gd name="connsiteY0" fmla="*/ 163702 h 863224"/>
              <a:gd name="connsiteX1" fmla="*/ 417793 w 802324"/>
              <a:gd name="connsiteY1" fmla="*/ 15999 h 863224"/>
              <a:gd name="connsiteX2" fmla="*/ 759972 w 802324"/>
              <a:gd name="connsiteY2" fmla="*/ 304020 h 863224"/>
              <a:gd name="connsiteX3" fmla="*/ 799359 w 802324"/>
              <a:gd name="connsiteY3" fmla="*/ 646198 h 863224"/>
              <a:gd name="connsiteX4" fmla="*/ 577805 w 802324"/>
              <a:gd name="connsiteY4" fmla="*/ 860368 h 863224"/>
              <a:gd name="connsiteX5" fmla="*/ 139620 w 802324"/>
              <a:gd name="connsiteY5" fmla="*/ 764361 h 863224"/>
              <a:gd name="connsiteX6" fmla="*/ 31304 w 802324"/>
              <a:gd name="connsiteY6" fmla="*/ 427106 h 863224"/>
              <a:gd name="connsiteX7" fmla="*/ 193777 w 802324"/>
              <a:gd name="connsiteY7" fmla="*/ 163702 h 863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2324" h="863224">
                <a:moveTo>
                  <a:pt x="193777" y="163702"/>
                </a:moveTo>
                <a:cubicBezTo>
                  <a:pt x="270150" y="82389"/>
                  <a:pt x="313594" y="65240"/>
                  <a:pt x="417793" y="15999"/>
                </a:cubicBezTo>
                <a:cubicBezTo>
                  <a:pt x="575717" y="-58626"/>
                  <a:pt x="691930" y="143154"/>
                  <a:pt x="759972" y="304020"/>
                </a:cubicBezTo>
                <a:cubicBezTo>
                  <a:pt x="818403" y="442144"/>
                  <a:pt x="799359" y="496227"/>
                  <a:pt x="799359" y="646198"/>
                </a:cubicBezTo>
                <a:cubicBezTo>
                  <a:pt x="799359" y="724973"/>
                  <a:pt x="819053" y="860368"/>
                  <a:pt x="577805" y="860368"/>
                </a:cubicBezTo>
                <a:cubicBezTo>
                  <a:pt x="336557" y="860368"/>
                  <a:pt x="405170" y="889093"/>
                  <a:pt x="139620" y="764361"/>
                </a:cubicBezTo>
                <a:cubicBezTo>
                  <a:pt x="-22854" y="688048"/>
                  <a:pt x="-20392" y="577270"/>
                  <a:pt x="31304" y="427106"/>
                </a:cubicBezTo>
                <a:cubicBezTo>
                  <a:pt x="83000" y="276941"/>
                  <a:pt x="117642" y="244762"/>
                  <a:pt x="193777" y="163702"/>
                </a:cubicBez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38237B1C-9DAC-FE27-D65A-D9F6316213D2}"/>
              </a:ext>
            </a:extLst>
          </p:cNvPr>
          <p:cNvSpPr/>
          <p:nvPr/>
        </p:nvSpPr>
        <p:spPr>
          <a:xfrm>
            <a:off x="5581504" y="2368965"/>
            <a:ext cx="1007368" cy="1288618"/>
          </a:xfrm>
          <a:custGeom>
            <a:avLst/>
            <a:gdLst>
              <a:gd name="connsiteX0" fmla="*/ 53247 w 1007368"/>
              <a:gd name="connsiteY0" fmla="*/ 185113 h 1288618"/>
              <a:gd name="connsiteX1" fmla="*/ 303318 w 1007368"/>
              <a:gd name="connsiteY1" fmla="*/ 17338 h 1288618"/>
              <a:gd name="connsiteX2" fmla="*/ 766120 w 1007368"/>
              <a:gd name="connsiteY2" fmla="*/ 115807 h 1288618"/>
              <a:gd name="connsiteX3" fmla="*/ 1007369 w 1007368"/>
              <a:gd name="connsiteY3" fmla="*/ 555905 h 1288618"/>
              <a:gd name="connsiteX4" fmla="*/ 881821 w 1007368"/>
              <a:gd name="connsiteY4" fmla="*/ 969473 h 1288618"/>
              <a:gd name="connsiteX5" fmla="*/ 574107 w 1007368"/>
              <a:gd name="connsiteY5" fmla="*/ 1287034 h 1288618"/>
              <a:gd name="connsiteX6" fmla="*/ 192541 w 1007368"/>
              <a:gd name="connsiteY6" fmla="*/ 969473 h 1288618"/>
              <a:gd name="connsiteX7" fmla="*/ 52223 w 1007368"/>
              <a:gd name="connsiteY7" fmla="*/ 186647 h 1288618"/>
              <a:gd name="connsiteX8" fmla="*/ 53247 w 1007368"/>
              <a:gd name="connsiteY8" fmla="*/ 185113 h 1288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07368" h="1288618">
                <a:moveTo>
                  <a:pt x="53247" y="185113"/>
                </a:moveTo>
                <a:cubicBezTo>
                  <a:pt x="111481" y="98506"/>
                  <a:pt x="146694" y="46160"/>
                  <a:pt x="303318" y="17338"/>
                </a:cubicBezTo>
                <a:cubicBezTo>
                  <a:pt x="460868" y="-11653"/>
                  <a:pt x="524872" y="-19038"/>
                  <a:pt x="766120" y="115807"/>
                </a:cubicBezTo>
                <a:cubicBezTo>
                  <a:pt x="1007369" y="250652"/>
                  <a:pt x="1007369" y="378661"/>
                  <a:pt x="1007369" y="555905"/>
                </a:cubicBezTo>
                <a:cubicBezTo>
                  <a:pt x="1007369" y="733148"/>
                  <a:pt x="961305" y="814840"/>
                  <a:pt x="881821" y="969473"/>
                </a:cubicBezTo>
                <a:cubicBezTo>
                  <a:pt x="802869" y="1123058"/>
                  <a:pt x="745797" y="1268585"/>
                  <a:pt x="574107" y="1287034"/>
                </a:cubicBezTo>
                <a:cubicBezTo>
                  <a:pt x="381345" y="1307746"/>
                  <a:pt x="236024" y="1121278"/>
                  <a:pt x="192541" y="969473"/>
                </a:cubicBezTo>
                <a:cubicBezTo>
                  <a:pt x="192541" y="969473"/>
                  <a:pt x="-121101" y="444375"/>
                  <a:pt x="52223" y="186647"/>
                </a:cubicBezTo>
                <a:lnTo>
                  <a:pt x="53247" y="185113"/>
                </a:lnTo>
                <a:close/>
              </a:path>
            </a:pathLst>
          </a:custGeom>
          <a:noFill/>
          <a:ln w="33453" cap="flat">
            <a:solidFill>
              <a:srgbClr val="000000">
                <a:alpha val="25000"/>
              </a:srgbClr>
            </a:solidFill>
            <a:custDash>
              <a:ds d="150000" sp="150000"/>
            </a:custDash>
            <a:miter/>
          </a:ln>
        </p:spPr>
        <p:txBody>
          <a:bodyPr rtlCol="0" anchor="ctr"/>
          <a:lstStyle/>
          <a:p>
            <a:endParaRPr lang="en-SG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375012D-2E1D-B8B1-7D8F-4662D8F8B2E0}"/>
              </a:ext>
            </a:extLst>
          </p:cNvPr>
          <p:cNvSpPr txBox="1"/>
          <p:nvPr/>
        </p:nvSpPr>
        <p:spPr>
          <a:xfrm>
            <a:off x="8220087" y="2384131"/>
            <a:ext cx="31086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K-Means 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Assign pseudo labels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Find pseudo errors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G" sz="2400" dirty="0"/>
              <a:t>Add least confidence</a:t>
            </a:r>
          </a:p>
          <a:p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253736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/>
      <p:bldP spid="116" grpId="0" animBg="1"/>
      <p:bldP spid="11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B54F6AC-791D-25D5-E75A-785C61D15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300" y="5220329"/>
            <a:ext cx="514422" cy="5334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5A2FC9-FA03-BAB8-07E4-A2C58784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400" dirty="0"/>
              <a:t>REAL - Pseudo Error Identification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91FBE-F548-A4FD-4FD9-42510CAFE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altLang="zh-CN" dirty="0"/>
              <a:t>predicted</a:t>
            </a:r>
            <a:r>
              <a:rPr lang="en-US" dirty="0"/>
              <a:t> label for an individual instance: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pseudo label of cluster: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instances that are not predicted as         are defined as pseudo errors in the corresponding cluster      .</a:t>
            </a:r>
          </a:p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B8BD8-CFAD-1E6F-9455-88A7C015C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8</a:t>
            </a:fld>
            <a:endParaRPr lang="en-SG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8FE07E-FCCC-CC2E-C570-70CDD6479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83" y="2363862"/>
            <a:ext cx="4124901" cy="9621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CDA30-E271-4DCB-2A63-9867F4B7D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869" y="3921129"/>
            <a:ext cx="5649113" cy="10383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258761-3161-5A05-6B0C-4C754D802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5301" y="4982171"/>
            <a:ext cx="724001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026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0A8C-C058-CCC1-17DB-845F51DF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REAL - </a:t>
            </a:r>
            <a:r>
              <a:rPr lang="en-US" dirty="0"/>
              <a:t>Adaptive Sampling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C7B0A-908C-D221-FA40-289103BA04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Goal: adaptive sampling of representative errors</a:t>
                </a:r>
              </a:p>
              <a:p>
                <a:r>
                  <a:rPr lang="en-SG" dirty="0"/>
                  <a:t>Single instance’s erroneous </a:t>
                </a:r>
                <a:r>
                  <a:rPr lang="en-US" altLang="zh-CN" dirty="0"/>
                  <a:t>probability:</a:t>
                </a:r>
              </a:p>
              <a:p>
                <a:endParaRPr lang="en-US" dirty="0"/>
              </a:p>
              <a:p>
                <a:r>
                  <a:rPr lang="en-US" dirty="0"/>
                  <a:t>The density of pseudo errors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G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SG" dirty="0"/>
                  <a:t> for cluster       :</a:t>
                </a:r>
              </a:p>
              <a:p>
                <a:pPr marL="0" indent="0">
                  <a:buNone/>
                </a:pPr>
                <a:endParaRPr lang="en-SG" dirty="0"/>
              </a:p>
              <a:p>
                <a:r>
                  <a:rPr lang="en-US" dirty="0"/>
                  <a:t>The sampling budget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SG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for the cluster       :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1C7B0A-908C-D221-FA40-289103BA04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8E7D7-A621-19FB-B3C1-5F2ED2E0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FC1E3-A2DA-4A60-ACFD-BEF20A6FDEFE}" type="slidenum">
              <a:rPr lang="en-SG" smtClean="0"/>
              <a:t>9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D7EB11-B9F1-06BE-6DD2-CA243234A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805" y="2817991"/>
            <a:ext cx="3953427" cy="4477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552271-2645-6216-2F39-FA063B3D9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194" y="3265728"/>
            <a:ext cx="514422" cy="5334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521B72-11B2-39E8-D864-97DE19218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2172" y="4915410"/>
            <a:ext cx="4410691" cy="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69741-EC95-4878-A797-FC9EF3211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6675" y="4282595"/>
            <a:ext cx="514422" cy="533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4F6102-E916-6E75-C97A-10077F895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6100" y="3834858"/>
            <a:ext cx="2029900" cy="5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26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3929</TotalTime>
  <Words>706</Words>
  <Application>Microsoft Macintosh PowerPoint</Application>
  <PresentationFormat>Widescreen</PresentationFormat>
  <Paragraphs>132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CMMI10</vt:lpstr>
      <vt:lpstr>Inter</vt:lpstr>
      <vt:lpstr>SFCC1000</vt:lpstr>
      <vt:lpstr>SFRM1000</vt:lpstr>
      <vt:lpstr>Arial</vt:lpstr>
      <vt:lpstr>Calibri</vt:lpstr>
      <vt:lpstr>Cambria Math</vt:lpstr>
      <vt:lpstr>Gadugi</vt:lpstr>
      <vt:lpstr>Office Theme</vt:lpstr>
      <vt:lpstr>REAL: A Representative Error-Driven Approach for  Active Learning</vt:lpstr>
      <vt:lpstr>Active Learning (AL)</vt:lpstr>
      <vt:lpstr>Background-Uncertainty</vt:lpstr>
      <vt:lpstr>Background-Diversity</vt:lpstr>
      <vt:lpstr>Motivation-REAL</vt:lpstr>
      <vt:lpstr>Contributions</vt:lpstr>
      <vt:lpstr>REAL: Representative Error-Driven Active Learning</vt:lpstr>
      <vt:lpstr>REAL - Pseudo Error Identification</vt:lpstr>
      <vt:lpstr>REAL - Adaptive Sampling</vt:lpstr>
      <vt:lpstr>Experiments</vt:lpstr>
      <vt:lpstr>Results - Accuracy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Results – Representative Errors</vt:lpstr>
      <vt:lpstr>Results – Representative Errors</vt:lpstr>
      <vt:lpstr>Ablation Study</vt:lpstr>
      <vt:lpstr>Hyperparameter</vt:lpstr>
      <vt:lpstr>Takeaways</vt:lpstr>
      <vt:lpstr>Thank you for your attention!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Real: A Representative Error-Driven Approach for Active Learning</dc:title>
  <dc:creator>CHEN Cheng</dc:creator>
  <cp:lastModifiedBy>WANG Yong</cp:lastModifiedBy>
  <cp:revision>2</cp:revision>
  <dcterms:created xsi:type="dcterms:W3CDTF">2023-09-12T12:09:34Z</dcterms:created>
  <dcterms:modified xsi:type="dcterms:W3CDTF">2023-09-23T14:48:30Z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etDate">
    <vt:lpwstr>2023-09-12T12:10:12Z</vt:lpwstr>
  </property>
  <property fmtid="{D5CDD505-2E9C-101B-9397-08002B2CF9AE}" pid="4" name="MSIP_Label_1e756f9c-e3e7-4810-90da-ea6bfb97c434_Method">
    <vt:lpwstr>Privileged</vt:lpwstr>
  </property>
  <property fmtid="{D5CDD505-2E9C-101B-9397-08002B2CF9AE}" pid="5" name="MSIP_Label_1e756f9c-e3e7-4810-90da-ea6bfb97c434_Name">
    <vt:lpwstr>1e756f9c-e3e7-4810-90da-ea6bfb97c434</vt:lpwstr>
  </property>
  <property fmtid="{D5CDD505-2E9C-101B-9397-08002B2CF9AE}" pid="6" name="MSIP_Label_1e756f9c-e3e7-4810-90da-ea6bfb97c434_SiteId">
    <vt:lpwstr>c98a79ca-5a9a-4791-a243-f06afd67464d</vt:lpwstr>
  </property>
  <property fmtid="{D5CDD505-2E9C-101B-9397-08002B2CF9AE}" pid="7" name="MSIP_Label_1e756f9c-e3e7-4810-90da-ea6bfb97c434_ActionId">
    <vt:lpwstr>30892a31-b6f3-4a11-b65e-08c4db4bff2b</vt:lpwstr>
  </property>
  <property fmtid="{D5CDD505-2E9C-101B-9397-08002B2CF9AE}" pid="8" name="MSIP_Label_1e756f9c-e3e7-4810-90da-ea6bfb97c434_ContentBits">
    <vt:lpwstr>0</vt:lpwstr>
  </property>
</Properties>
</file>