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AC31-5418-48FB-A07F-E54BDC85E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91566-43AE-4BD7-A5C5-00DAC4C5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8604-AF77-4143-9932-7643DDE9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0C77-D6EB-48E6-961C-96020A8C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8C48-E63F-43F4-A27E-AFA6AD73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1644-B583-4FD6-B816-4A785719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3E876-7503-4ADC-B612-6722D3B4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1CBD-0FA2-4523-8199-5FAFA12D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2C98-5A2A-4CC5-A8C3-D6B2DFA3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B4E4-7221-4021-8DA9-8793D02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7BFD0-AE00-4252-8796-ABF8D3BE3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E5C0-A6BD-4ABF-A248-04801AA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CBE8-238E-4112-9095-8551F846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54EF-7FD7-464A-8569-E0FB151A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10E6-FC3F-4B25-9058-999A855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5FAC-EAA9-47A2-BB0C-C581BF7F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40D-FFC8-4C91-9D7D-E63B7B86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397A-23B1-48CC-BCA7-225ABB47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0F1C-583A-4FB0-9A6E-3044C2A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9D7D-1D09-4797-91B7-7CD1307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470-DC8C-42B2-965B-C121DF3C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0FD1-3710-47CC-8784-B88692BD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8574-F7FA-4CF6-9FBE-C8967725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F8E-FD22-4720-BCE9-C398336E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5778-7460-4DD6-955A-FAAE67EE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1A2-8A47-482B-AA96-CAD2ECF2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53B3-B416-4CC9-9A8A-8F632EDF9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7BCE-EE2B-45E5-8A57-AAE5A93F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C201-F817-4995-B902-7FD9FB55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BA6FB-286A-48A3-9E89-7BD7E8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1012-E614-4E68-8AC7-C3531993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75FC-2859-4CA9-BF65-30454705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C046-F276-471B-9C76-739DF25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7C74-1519-4CB5-81F4-F6206B03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3012-A236-49B2-9A1D-050A245B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DBBC0-0106-4810-AED1-A9ECB51A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EADD5-3C2B-4251-B3ED-3A895D6A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07CCE-B4E7-471D-8526-F5FBEF22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D49D-37DC-4E99-9208-2C4167D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EECB-C53E-47F9-A281-F8E20C3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3CC1-A112-4AA9-9911-7572A58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CF1E-2F98-47A8-91DD-1238C5B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F920D-4F2D-43A8-8972-9E7D42D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E3108-1B5A-4B8E-9815-E335539D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4958F-6AC9-471B-BABD-A0C354CD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CCCF-48A2-44D6-992B-80B49DE2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E21-7661-43E4-99E7-FF871B43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AAA6-F79C-491A-B9D9-ED38E1C2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068D-ED9B-4D66-89D9-ABED82E9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9501-E353-4E48-BD4A-6A2089C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811D-0716-4D1C-8860-2DCC2A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48838-6E56-40EF-9F68-1E5BDFF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728D-7B1F-4738-BA1C-E520F005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9C84B-D28D-4746-A1C5-4BB0A846F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076D-2269-4950-AF14-C695DEC0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F04A1-2A1D-4D28-882E-8B8421A6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BD6D7-1EFC-4462-9B0A-C7079E4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8B1CD-CB66-4BEC-B88E-94AA5B6F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CB787-5367-49B4-8718-8B9B5CD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5A38-BABE-4A77-A899-DC3B6E94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D976-E156-4CE3-AE47-BC958048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67E7-5D01-48CA-90A0-D1027FACE04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E335-47AD-4676-9D4A-5684FC090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F949-5C86-4607-A85E-D85D10FA3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2B17-B612-4A6F-894F-7B8A24E9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B4648-F3F3-4954-935E-BCF43CA0D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4"/>
          <a:stretch/>
        </p:blipFill>
        <p:spPr>
          <a:xfrm rot="16200000">
            <a:off x="802293" y="920985"/>
            <a:ext cx="4486651" cy="4453683"/>
          </a:xfrm>
          <a:prstGeom prst="rect">
            <a:avLst/>
          </a:prstGeom>
        </p:spPr>
      </p:pic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909FA840-2BC4-4B5F-BB99-7FFC6E2A2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30923" b="10107"/>
          <a:stretch/>
        </p:blipFill>
        <p:spPr>
          <a:xfrm>
            <a:off x="5272460" y="901716"/>
            <a:ext cx="4991100" cy="44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DDACC24-2724-4386-B927-DFE07F440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" b="16074"/>
          <a:stretch/>
        </p:blipFill>
        <p:spPr>
          <a:xfrm>
            <a:off x="5755918" y="308327"/>
            <a:ext cx="5128105" cy="614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ACC56-0C90-4A25-ABF2-C859B9B99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1" r="16637"/>
          <a:stretch/>
        </p:blipFill>
        <p:spPr>
          <a:xfrm rot="5400000" flipH="1">
            <a:off x="309790" y="1010844"/>
            <a:ext cx="6144350" cy="47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Sindagi</dc:creator>
  <cp:lastModifiedBy>Chaitanya Sindagi</cp:lastModifiedBy>
  <cp:revision>2</cp:revision>
  <dcterms:created xsi:type="dcterms:W3CDTF">2018-12-22T07:57:38Z</dcterms:created>
  <dcterms:modified xsi:type="dcterms:W3CDTF">2018-12-22T08:09:46Z</dcterms:modified>
</cp:coreProperties>
</file>