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3531-85D2-45E1-8CC9-705290A34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B6B25-8BF3-4A29-988E-B954E1E7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02EE7-CAAC-4665-B2CF-AFC761C4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D291D-C963-4B7B-89D8-ADA74F6A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ADBB-58B2-41A3-B666-7D6B4D83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19E5-DF8F-48D8-8036-00A2092E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AE365-41ED-4141-80E5-65C3AE47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CCC02-4954-4A40-B299-D75B8EC6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74F37-19AC-4440-A0E8-5D515C0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82BB-1788-4731-84B3-F37A0A89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89BEB-9AA8-46D6-8393-ABAF8AB72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30BF4-4F3B-4543-AC3B-0BF91826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2FB5E-83E2-4260-9879-5574E830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0A814-53D4-4598-8305-33F8C4BC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528A5-E411-4F48-8A84-A5143F76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9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>
            <a:extLst>
              <a:ext uri="{FF2B5EF4-FFF2-40B4-BE49-F238E27FC236}">
                <a16:creationId xmlns:a16="http://schemas.microsoft.com/office/drawing/2014/main" id="{D659D340-4644-471F-919F-471B277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82881"/>
            <a:ext cx="3931920" cy="50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35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7CB8C-7FFD-4BCA-8A52-B99DA8A7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B0A6D-EAFD-493D-9287-4E82E191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1C454-10B1-4340-A80F-8527FCF6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0180-356E-454E-8342-DD91D74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E11C1-3897-4411-BC81-77255C88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A060-8795-4CC6-8DA0-EEE87F84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2F240-3C52-45E9-9188-9E40B33B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BBDA-1BED-42D1-9981-9C953628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625-4B9B-4396-8DDE-7B3C2CD6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F98C2-319F-4436-808B-CF8723E1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4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20D19-393C-4575-9A9A-683AED5B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A5F99-D997-4130-A3A2-09F8B8DB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5C910-F7B0-42D6-BF6A-AB811EC4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EDC2B-15F7-40F3-A074-5BBDAA6F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05E82-51B2-4FF3-9456-E7E349B1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FA33B-8F00-4158-A0FC-3DAABB42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AE1B-BBA3-46E7-9540-F98C43CE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3E1E9-6EEC-4A96-BCBB-297F6622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7A215-9B91-4DF3-B4E2-53CE93F3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EC77F3-936B-4F52-8B82-E2B564A34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E8BB38-E0D1-4A70-9104-6C51601DD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7DD0B-A237-45B5-9A4B-6AEE5426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E5CA6-3EAB-47E4-BD6F-9BB2B835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82870D-0B69-4B38-B1DB-C08D1D1A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9EE4-AC56-4395-8DFC-1979CC99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BDAB7-FACD-4F28-B7F6-CADCD1CB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1B815-4A10-4C87-88D9-3C48D7A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9E7C5-24DB-4337-ABE4-0F0B4B30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5F6F7-B806-4D68-8A21-7C458220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7310F-E82F-4FBC-B3BA-D90B691A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1C7B3-10C3-44D4-983D-86FF15DB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48285-7480-4673-A1D8-E3886943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4C5B6-7F06-4EC0-A73F-D457D7F1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72F9F-E449-4596-9A19-A500E49D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6EA7B-3B31-4E7E-B4AE-A267C413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8C6A9-AECA-4460-9B6B-C1BEB5B2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D5EE9-A530-4B27-89AD-8AB2F906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C730F-6B22-4AB0-A661-46E92D13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7422CD-BC21-4DFF-8B59-733AE8FBA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C6A73-D18A-453A-A423-FCB7EF87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390EF-D864-4688-925C-8C22AA7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01843-490B-4480-AE4D-46CA944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A59BC-8657-4596-98A3-E80E720F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D537C-8F38-440C-B570-5F503FF8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3F77E-7C95-4ECC-87A4-041B853C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C450A-0047-4E37-A227-F21BCDC24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0129-05F1-4C20-AC76-5B161133CFB1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33C41-AE06-4D75-955F-EC2B4C91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9C4C-C9A9-4A75-8021-C4BEE2FDE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7C0D-828E-4728-AC90-3E4B2F394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7C717F9-C28A-4CFD-8259-A1E8D0E1A6A9}"/>
              </a:ext>
            </a:extLst>
          </p:cNvPr>
          <p:cNvSpPr/>
          <p:nvPr/>
        </p:nvSpPr>
        <p:spPr>
          <a:xfrm>
            <a:off x="167055" y="1011114"/>
            <a:ext cx="5773615" cy="522263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DACBD6-772D-45B9-A875-527C4097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1"/>
            <a:ext cx="4389119" cy="50707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浮动元素只参考前一个元素的影响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E9C01-C72C-46DF-A8F9-7871494753F1}"/>
              </a:ext>
            </a:extLst>
          </p:cNvPr>
          <p:cNvSpPr/>
          <p:nvPr/>
        </p:nvSpPr>
        <p:spPr>
          <a:xfrm>
            <a:off x="167055" y="1011114"/>
            <a:ext cx="1468315" cy="128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4538AA-098C-44EE-B246-368362EFEFFF}"/>
              </a:ext>
            </a:extLst>
          </p:cNvPr>
          <p:cNvSpPr/>
          <p:nvPr/>
        </p:nvSpPr>
        <p:spPr>
          <a:xfrm>
            <a:off x="1635370" y="1011114"/>
            <a:ext cx="1468315" cy="22947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AF80EE-F491-4079-9ED7-964475BB3F99}"/>
              </a:ext>
            </a:extLst>
          </p:cNvPr>
          <p:cNvSpPr/>
          <p:nvPr/>
        </p:nvSpPr>
        <p:spPr>
          <a:xfrm>
            <a:off x="3103685" y="1011114"/>
            <a:ext cx="1468315" cy="28838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43A9C7-0EC3-4268-A51E-C5DE0CCE27F3}"/>
              </a:ext>
            </a:extLst>
          </p:cNvPr>
          <p:cNvSpPr/>
          <p:nvPr/>
        </p:nvSpPr>
        <p:spPr>
          <a:xfrm>
            <a:off x="167054" y="3907939"/>
            <a:ext cx="3622431" cy="219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C2E70B-0698-41B3-A297-3A85FF014013}"/>
              </a:ext>
            </a:extLst>
          </p:cNvPr>
          <p:cNvSpPr/>
          <p:nvPr/>
        </p:nvSpPr>
        <p:spPr>
          <a:xfrm>
            <a:off x="6315809" y="1005253"/>
            <a:ext cx="5773615" cy="522263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8752AE-91C0-4972-8071-3E1911F6BE01}"/>
              </a:ext>
            </a:extLst>
          </p:cNvPr>
          <p:cNvSpPr/>
          <p:nvPr/>
        </p:nvSpPr>
        <p:spPr>
          <a:xfrm>
            <a:off x="9252437" y="1005253"/>
            <a:ext cx="1468315" cy="128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53A990-A322-4308-A44E-C6707185ED55}"/>
              </a:ext>
            </a:extLst>
          </p:cNvPr>
          <p:cNvSpPr/>
          <p:nvPr/>
        </p:nvSpPr>
        <p:spPr>
          <a:xfrm>
            <a:off x="7784123" y="1005253"/>
            <a:ext cx="1468315" cy="22947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C52D24-AD40-4B33-B0F2-548D44A9E935}"/>
              </a:ext>
            </a:extLst>
          </p:cNvPr>
          <p:cNvSpPr/>
          <p:nvPr/>
        </p:nvSpPr>
        <p:spPr>
          <a:xfrm>
            <a:off x="6315808" y="1005253"/>
            <a:ext cx="1468315" cy="28838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3ACF3C-2608-43DF-8696-19E9D30D7321}"/>
              </a:ext>
            </a:extLst>
          </p:cNvPr>
          <p:cNvSpPr/>
          <p:nvPr/>
        </p:nvSpPr>
        <p:spPr>
          <a:xfrm>
            <a:off x="9252436" y="2288930"/>
            <a:ext cx="2646481" cy="219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3B9D0-3413-4F07-8DC6-C9C66A56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D81FFD-07B1-47F2-BD45-6BB68FB752B3}"/>
              </a:ext>
            </a:extLst>
          </p:cNvPr>
          <p:cNvSpPr/>
          <p:nvPr/>
        </p:nvSpPr>
        <p:spPr>
          <a:xfrm>
            <a:off x="2004644" y="826477"/>
            <a:ext cx="9653953" cy="55919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34968E-E110-42BB-A201-19A77A7E4374}"/>
              </a:ext>
            </a:extLst>
          </p:cNvPr>
          <p:cNvSpPr/>
          <p:nvPr/>
        </p:nvSpPr>
        <p:spPr>
          <a:xfrm>
            <a:off x="2479428" y="1402373"/>
            <a:ext cx="8490439" cy="4453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71E9A-C805-421E-9DBB-54C2897A2C51}"/>
              </a:ext>
            </a:extLst>
          </p:cNvPr>
          <p:cNvSpPr/>
          <p:nvPr/>
        </p:nvSpPr>
        <p:spPr>
          <a:xfrm>
            <a:off x="2772506" y="1798027"/>
            <a:ext cx="7995138" cy="3661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226895-B5BB-4165-9F73-D04F3B38F18F}"/>
              </a:ext>
            </a:extLst>
          </p:cNvPr>
          <p:cNvSpPr/>
          <p:nvPr/>
        </p:nvSpPr>
        <p:spPr>
          <a:xfrm>
            <a:off x="3911110" y="2228145"/>
            <a:ext cx="5717930" cy="2771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287F1-7ECB-4596-A350-32492D513EE8}"/>
              </a:ext>
            </a:extLst>
          </p:cNvPr>
          <p:cNvSpPr txBox="1"/>
          <p:nvPr/>
        </p:nvSpPr>
        <p:spPr>
          <a:xfrm>
            <a:off x="5941399" y="3429000"/>
            <a:ext cx="151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F2F37B-8D80-4D7A-9748-4E96EFD732B6}"/>
              </a:ext>
            </a:extLst>
          </p:cNvPr>
          <p:cNvSpPr txBox="1"/>
          <p:nvPr/>
        </p:nvSpPr>
        <p:spPr>
          <a:xfrm>
            <a:off x="9620247" y="3290500"/>
            <a:ext cx="114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填充</a:t>
            </a:r>
            <a:r>
              <a:rPr lang="en-US" altLang="zh-CN" sz="1400" dirty="0"/>
              <a:t>/</a:t>
            </a:r>
            <a:r>
              <a:rPr lang="zh-CN" altLang="en-US" sz="1400" dirty="0"/>
              <a:t>内边距</a:t>
            </a:r>
            <a:endParaRPr lang="en-US" altLang="zh-CN" sz="1400" dirty="0"/>
          </a:p>
          <a:p>
            <a:r>
              <a:rPr lang="en-US" altLang="zh-CN" sz="1400" dirty="0"/>
              <a:t>padding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C477A9-89A9-4414-A3AD-EC7231CE3E48}"/>
              </a:ext>
            </a:extLst>
          </p:cNvPr>
          <p:cNvSpPr txBox="1"/>
          <p:nvPr/>
        </p:nvSpPr>
        <p:spPr>
          <a:xfrm>
            <a:off x="6770074" y="1397977"/>
            <a:ext cx="165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边框：</a:t>
            </a:r>
            <a:r>
              <a:rPr lang="en-US" altLang="zh-CN" dirty="0"/>
              <a:t>border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205095-4D4C-40C8-851F-A053254BE7BD}"/>
              </a:ext>
            </a:extLst>
          </p:cNvPr>
          <p:cNvSpPr txBox="1"/>
          <p:nvPr/>
        </p:nvSpPr>
        <p:spPr>
          <a:xfrm>
            <a:off x="4053984" y="941537"/>
            <a:ext cx="17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外边距：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7F4269-2C21-44FB-9271-D3015FC14990}"/>
              </a:ext>
            </a:extLst>
          </p:cNvPr>
          <p:cNvSpPr/>
          <p:nvPr/>
        </p:nvSpPr>
        <p:spPr>
          <a:xfrm>
            <a:off x="2479428" y="1402373"/>
            <a:ext cx="8490439" cy="44533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92BBFA6-2E6D-453D-BA33-2E9334A71E1B}"/>
              </a:ext>
            </a:extLst>
          </p:cNvPr>
          <p:cNvSpPr/>
          <p:nvPr/>
        </p:nvSpPr>
        <p:spPr>
          <a:xfrm>
            <a:off x="1523999" y="3889070"/>
            <a:ext cx="890953" cy="41985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25408F-7BD8-45F3-ABE2-D840BBCA03C9}"/>
              </a:ext>
            </a:extLst>
          </p:cNvPr>
          <p:cNvSpPr txBox="1"/>
          <p:nvPr/>
        </p:nvSpPr>
        <p:spPr>
          <a:xfrm>
            <a:off x="71220" y="2968930"/>
            <a:ext cx="161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实际盒子大小：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</a:p>
        </p:txBody>
      </p:sp>
    </p:spTree>
    <p:extLst>
      <p:ext uri="{BB962C8B-B14F-4D97-AF65-F5344CB8AC3E}">
        <p14:creationId xmlns:p14="http://schemas.microsoft.com/office/powerpoint/2010/main" val="255626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BA3351-1A95-4BDF-B05D-1AE62E1D44FD}"/>
              </a:ext>
            </a:extLst>
          </p:cNvPr>
          <p:cNvSpPr/>
          <p:nvPr/>
        </p:nvSpPr>
        <p:spPr>
          <a:xfrm>
            <a:off x="993532" y="2067712"/>
            <a:ext cx="2286000" cy="2598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D824BB-56F0-4A1E-AE16-DC85CB76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BE9CA7-388C-4513-839B-5244D4FDB4ED}"/>
              </a:ext>
            </a:extLst>
          </p:cNvPr>
          <p:cNvSpPr/>
          <p:nvPr/>
        </p:nvSpPr>
        <p:spPr>
          <a:xfrm>
            <a:off x="1397979" y="2067712"/>
            <a:ext cx="1477107" cy="259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6CCBB3-2025-438E-9E73-798288723544}"/>
              </a:ext>
            </a:extLst>
          </p:cNvPr>
          <p:cNvSpPr/>
          <p:nvPr/>
        </p:nvSpPr>
        <p:spPr>
          <a:xfrm>
            <a:off x="3279532" y="2067712"/>
            <a:ext cx="2286000" cy="2598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B01B9-A126-4877-B860-17E3273B6EFF}"/>
              </a:ext>
            </a:extLst>
          </p:cNvPr>
          <p:cNvSpPr/>
          <p:nvPr/>
        </p:nvSpPr>
        <p:spPr>
          <a:xfrm>
            <a:off x="3683979" y="2067712"/>
            <a:ext cx="1477107" cy="259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4EED81-D5DD-4565-85D0-25C2A0F2D919}"/>
              </a:ext>
            </a:extLst>
          </p:cNvPr>
          <p:cNvSpPr/>
          <p:nvPr/>
        </p:nvSpPr>
        <p:spPr>
          <a:xfrm>
            <a:off x="5565532" y="2067712"/>
            <a:ext cx="2286000" cy="2598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A4CB4B-26B8-4599-83EB-CA19FD263240}"/>
              </a:ext>
            </a:extLst>
          </p:cNvPr>
          <p:cNvSpPr/>
          <p:nvPr/>
        </p:nvSpPr>
        <p:spPr>
          <a:xfrm>
            <a:off x="5969979" y="2067712"/>
            <a:ext cx="1477107" cy="259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FEB045-398C-4422-AAF5-863B7D5E091F}"/>
              </a:ext>
            </a:extLst>
          </p:cNvPr>
          <p:cNvSpPr/>
          <p:nvPr/>
        </p:nvSpPr>
        <p:spPr>
          <a:xfrm>
            <a:off x="7851532" y="2067712"/>
            <a:ext cx="2286000" cy="2598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5BD3ED-F1F4-41A7-AB1D-19DCF13E0D4A}"/>
              </a:ext>
            </a:extLst>
          </p:cNvPr>
          <p:cNvSpPr/>
          <p:nvPr/>
        </p:nvSpPr>
        <p:spPr>
          <a:xfrm>
            <a:off x="8255979" y="2067712"/>
            <a:ext cx="1477107" cy="259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8F069E-9471-4F96-9A8B-9362AEDA8795}"/>
              </a:ext>
            </a:extLst>
          </p:cNvPr>
          <p:cNvSpPr/>
          <p:nvPr/>
        </p:nvSpPr>
        <p:spPr>
          <a:xfrm>
            <a:off x="1397979" y="1925515"/>
            <a:ext cx="8335107" cy="291904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B55E6-8F61-4B82-B66F-08F37F636882}"/>
              </a:ext>
            </a:extLst>
          </p:cNvPr>
          <p:cNvSpPr txBox="1"/>
          <p:nvPr/>
        </p:nvSpPr>
        <p:spPr>
          <a:xfrm>
            <a:off x="4422532" y="1211784"/>
            <a:ext cx="162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实际效果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C3AD6E-61A6-4AC9-8579-95DE2C2D1E74}"/>
              </a:ext>
            </a:extLst>
          </p:cNvPr>
          <p:cNvSpPr txBox="1"/>
          <p:nvPr/>
        </p:nvSpPr>
        <p:spPr>
          <a:xfrm>
            <a:off x="1468314" y="5354515"/>
            <a:ext cx="72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先给四个元素设置外边距</a:t>
            </a:r>
            <a:endParaRPr lang="en-US" altLang="zh-CN" dirty="0"/>
          </a:p>
          <a:p>
            <a:r>
              <a:rPr lang="zh-CN" altLang="en-US" dirty="0"/>
              <a:t>然后分别给第一个和第四个分别设置取消左边距，取消右边距的属性</a:t>
            </a:r>
          </a:p>
        </p:txBody>
      </p:sp>
    </p:spTree>
    <p:extLst>
      <p:ext uri="{BB962C8B-B14F-4D97-AF65-F5344CB8AC3E}">
        <p14:creationId xmlns:p14="http://schemas.microsoft.com/office/powerpoint/2010/main" val="22733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9D7AA-ADF4-4B6D-83A5-AB8BEF2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7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浮动元素只参考前一个元素的影响</vt:lpstr>
      <vt:lpstr>盒子模型</vt:lpstr>
      <vt:lpstr>排列问题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Jacob</dc:creator>
  <cp:lastModifiedBy>zhu Jacob</cp:lastModifiedBy>
  <cp:revision>46</cp:revision>
  <dcterms:created xsi:type="dcterms:W3CDTF">2019-05-16T14:31:28Z</dcterms:created>
  <dcterms:modified xsi:type="dcterms:W3CDTF">2019-07-03T07:59:58Z</dcterms:modified>
</cp:coreProperties>
</file>