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3531-85D2-45E1-8CC9-705290A3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B6B25-8BF3-4A29-988E-B954E1E7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02EE7-CAAC-4665-B2CF-AFC761C4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D291D-C963-4B7B-89D8-ADA74F6A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ADBB-58B2-41A3-B666-7D6B4D83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19E5-DF8F-48D8-8036-00A2092E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AE365-41ED-4141-80E5-65C3AE47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CCC02-4954-4A40-B299-D75B8EC6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74F37-19AC-4440-A0E8-5D515C0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82BB-1788-4731-84B3-F37A0A8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89BEB-9AA8-46D6-8393-ABAF8AB72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30BF4-4F3B-4543-AC3B-0BF91826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2FB5E-83E2-4260-9879-5574E830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0A814-53D4-4598-8305-33F8C4BC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528A5-E411-4F48-8A84-A5143F76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9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>
            <a:extLst>
              <a:ext uri="{FF2B5EF4-FFF2-40B4-BE49-F238E27FC236}">
                <a16:creationId xmlns:a16="http://schemas.microsoft.com/office/drawing/2014/main" id="{D659D340-4644-471F-919F-471B277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82881"/>
            <a:ext cx="3931920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35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7CB8C-7FFD-4BCA-8A52-B99DA8A7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B0A6D-EAFD-493D-9287-4E82E191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1C454-10B1-4340-A80F-8527FCF6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0180-356E-454E-8342-DD91D74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E11C1-3897-4411-BC81-77255C88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A060-8795-4CC6-8DA0-EEE87F84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2F240-3C52-45E9-9188-9E40B33B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BBDA-1BED-42D1-9981-9C953628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625-4B9B-4396-8DDE-7B3C2CD6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F98C2-319F-4436-808B-CF8723E1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4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20D19-393C-4575-9A9A-683AED5B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A5F99-D997-4130-A3A2-09F8B8DB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5C910-F7B0-42D6-BF6A-AB811EC4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EDC2B-15F7-40F3-A074-5BBDAA6F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05E82-51B2-4FF3-9456-E7E349B1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FA33B-8F00-4158-A0FC-3DAABB42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AE1B-BBA3-46E7-9540-F98C43CE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3E1E9-6EEC-4A96-BCBB-297F6622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7A215-9B91-4DF3-B4E2-53CE93F3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EC77F3-936B-4F52-8B82-E2B564A34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E8BB38-E0D1-4A70-9104-6C51601DD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7DD0B-A237-45B5-9A4B-6AEE5426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E5CA6-3EAB-47E4-BD6F-9BB2B835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82870D-0B69-4B38-B1DB-C08D1D1A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9EE4-AC56-4395-8DFC-1979CC99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BDAB7-FACD-4F28-B7F6-CADCD1CB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1B815-4A10-4C87-88D9-3C48D7A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E7C5-24DB-4337-ABE4-0F0B4B30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5F6F7-B806-4D68-8A21-7C458220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7310F-E82F-4FBC-B3BA-D90B691A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1C7B3-10C3-44D4-983D-86FF15DB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48285-7480-4673-A1D8-E388694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4C5B6-7F06-4EC0-A73F-D457D7F1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72F9F-E449-4596-9A19-A500E49D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6EA7B-3B31-4E7E-B4AE-A267C413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8C6A9-AECA-4460-9B6B-C1BEB5B2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D5EE9-A530-4B27-89AD-8AB2F906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C730F-6B22-4AB0-A661-46E92D13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422CD-BC21-4DFF-8B59-733AE8FBA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C6A73-D18A-453A-A423-FCB7EF87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390EF-D864-4688-925C-8C22AA7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01843-490B-4480-AE4D-46CA944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A59BC-8657-4596-98A3-E80E720F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D537C-8F38-440C-B570-5F503FF8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3F77E-7C95-4ECC-87A4-041B853C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C450A-0047-4E37-A227-F21BCDC24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0129-05F1-4C20-AC76-5B161133CFB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33C41-AE06-4D75-955F-EC2B4C91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9C4C-C9A9-4A75-8021-C4BEE2FDE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9D7AA-ADF4-4B6D-83A5-AB8BEF2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保留字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C07118-FD09-4061-85C5-1C16BC0533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2021" y="812920"/>
            <a:ext cx="10694446" cy="60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7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6F9F-2D58-45CF-99EB-A2249EB5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A2C36F-4A52-4BA9-8C97-480CD7E44EC9}"/>
              </a:ext>
            </a:extLst>
          </p:cNvPr>
          <p:cNvSpPr/>
          <p:nvPr/>
        </p:nvSpPr>
        <p:spPr>
          <a:xfrm>
            <a:off x="1644162" y="1248508"/>
            <a:ext cx="6268915" cy="174966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6F657F-3F55-46BC-8771-25379969ECCC}"/>
              </a:ext>
            </a:extLst>
          </p:cNvPr>
          <p:cNvSpPr/>
          <p:nvPr/>
        </p:nvSpPr>
        <p:spPr>
          <a:xfrm>
            <a:off x="1644162" y="2998177"/>
            <a:ext cx="6268915" cy="174966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0048CA-8D98-40B8-BA46-A3423A697B43}"/>
              </a:ext>
            </a:extLst>
          </p:cNvPr>
          <p:cNvSpPr txBox="1"/>
          <p:nvPr/>
        </p:nvSpPr>
        <p:spPr>
          <a:xfrm>
            <a:off x="2074985" y="1679331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E6F4D-A04E-45EA-8325-59A493B5FB05}"/>
              </a:ext>
            </a:extLst>
          </p:cNvPr>
          <p:cNvSpPr/>
          <p:nvPr/>
        </p:nvSpPr>
        <p:spPr>
          <a:xfrm>
            <a:off x="5480539" y="3382905"/>
            <a:ext cx="1834661" cy="112957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0D1C8-D712-4BCD-8244-3302FBD38DB3}"/>
              </a:ext>
            </a:extLst>
          </p:cNvPr>
          <p:cNvSpPr txBox="1"/>
          <p:nvPr/>
        </p:nvSpPr>
        <p:spPr>
          <a:xfrm>
            <a:off x="2074985" y="3382905"/>
            <a:ext cx="203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对象属性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对象方法名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627CFF-A627-4542-BF0D-E689A099FA26}"/>
              </a:ext>
            </a:extLst>
          </p:cNvPr>
          <p:cNvSpPr txBox="1"/>
          <p:nvPr/>
        </p:nvSpPr>
        <p:spPr>
          <a:xfrm>
            <a:off x="5714999" y="3578359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方法代码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DB0DC5-273D-4093-B80A-C81B04612042}"/>
              </a:ext>
            </a:extLst>
          </p:cNvPr>
          <p:cNvCxnSpPr/>
          <p:nvPr/>
        </p:nvCxnSpPr>
        <p:spPr>
          <a:xfrm>
            <a:off x="2338754" y="2303585"/>
            <a:ext cx="202223" cy="975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377A1B4-CDA2-4032-8276-6BB17C248C5D}"/>
              </a:ext>
            </a:extLst>
          </p:cNvPr>
          <p:cNvCxnSpPr>
            <a:cxnSpLocks/>
          </p:cNvCxnSpPr>
          <p:nvPr/>
        </p:nvCxnSpPr>
        <p:spPr>
          <a:xfrm flipV="1">
            <a:off x="3686908" y="3763025"/>
            <a:ext cx="1575290" cy="117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3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0C722-2064-48D2-BECB-3B6C8697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运算符优先级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13A609-F3C8-42B3-A601-AAC3C3D6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3" y="777315"/>
            <a:ext cx="10445123" cy="60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4995F-3564-4E8E-964F-E7D91019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 &amp; DOM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968E84-9D8F-4292-AE04-5450981C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" y="689957"/>
            <a:ext cx="9674505" cy="6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291D5-E221-4FFE-BD6C-B52A71E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元素碰撞原理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502AEA-84FB-4B30-80A8-42D7D5FF649E}"/>
              </a:ext>
            </a:extLst>
          </p:cNvPr>
          <p:cNvGrpSpPr/>
          <p:nvPr/>
        </p:nvGrpSpPr>
        <p:grpSpPr>
          <a:xfrm>
            <a:off x="1863969" y="1851020"/>
            <a:ext cx="2822331" cy="2171700"/>
            <a:chOff x="958362" y="3503973"/>
            <a:chExt cx="2822331" cy="21717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27E062B-5A43-43BC-9027-DF6D1D15C77E}"/>
                </a:ext>
              </a:extLst>
            </p:cNvPr>
            <p:cNvSpPr/>
            <p:nvPr/>
          </p:nvSpPr>
          <p:spPr>
            <a:xfrm>
              <a:off x="958362" y="3503973"/>
              <a:ext cx="2822331" cy="217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3BA11AB-9A6D-4BA2-BB88-7D3AC2D23407}"/>
                </a:ext>
              </a:extLst>
            </p:cNvPr>
            <p:cNvCxnSpPr/>
            <p:nvPr/>
          </p:nvCxnSpPr>
          <p:spPr>
            <a:xfrm>
              <a:off x="958362" y="3503973"/>
              <a:ext cx="2822331" cy="2171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29A3591-9913-46DA-A870-A94CBBF29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362" y="3503973"/>
              <a:ext cx="2822331" cy="2171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8BD2CA-08E8-476F-86CD-7F5480EBACED}"/>
              </a:ext>
            </a:extLst>
          </p:cNvPr>
          <p:cNvGrpSpPr/>
          <p:nvPr/>
        </p:nvGrpSpPr>
        <p:grpSpPr>
          <a:xfrm>
            <a:off x="4684834" y="4031512"/>
            <a:ext cx="2822331" cy="2171700"/>
            <a:chOff x="958362" y="3503973"/>
            <a:chExt cx="2822331" cy="21717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7DF6F22-5047-46A4-A27C-6E9E4AB32860}"/>
                </a:ext>
              </a:extLst>
            </p:cNvPr>
            <p:cNvSpPr/>
            <p:nvPr/>
          </p:nvSpPr>
          <p:spPr>
            <a:xfrm>
              <a:off x="958362" y="3503973"/>
              <a:ext cx="2822331" cy="217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61164F7-5447-455B-8C75-7BCBFE47EF51}"/>
                </a:ext>
              </a:extLst>
            </p:cNvPr>
            <p:cNvCxnSpPr/>
            <p:nvPr/>
          </p:nvCxnSpPr>
          <p:spPr>
            <a:xfrm>
              <a:off x="958362" y="3503973"/>
              <a:ext cx="2822331" cy="2171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7A8D33F-340D-4279-96BE-2EC84BFC6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362" y="3503973"/>
              <a:ext cx="2822331" cy="2171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327A61D-CEDC-42CC-8260-239EEFF7468E}"/>
              </a:ext>
            </a:extLst>
          </p:cNvPr>
          <p:cNvSpPr/>
          <p:nvPr/>
        </p:nvSpPr>
        <p:spPr>
          <a:xfrm>
            <a:off x="3276593" y="2967882"/>
            <a:ext cx="2819406" cy="21717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BB86EB-37E4-479D-8DBD-810759C55C0C}"/>
              </a:ext>
            </a:extLst>
          </p:cNvPr>
          <p:cNvSpPr txBox="1"/>
          <p:nvPr/>
        </p:nvSpPr>
        <p:spPr>
          <a:xfrm>
            <a:off x="7350369" y="2259623"/>
            <a:ext cx="3270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小于宽的和的一半</a:t>
            </a:r>
            <a:endParaRPr lang="en-US" altLang="zh-CN" dirty="0"/>
          </a:p>
          <a:p>
            <a:r>
              <a:rPr lang="zh-CN" altLang="en-US" dirty="0"/>
              <a:t>小于高的和的一半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同时满足就会发生碰撞</a:t>
            </a:r>
          </a:p>
        </p:txBody>
      </p:sp>
    </p:spTree>
    <p:extLst>
      <p:ext uri="{BB962C8B-B14F-4D97-AF65-F5344CB8AC3E}">
        <p14:creationId xmlns:p14="http://schemas.microsoft.com/office/powerpoint/2010/main" val="312215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F7D7A-52DF-4C4D-8A7F-CC13573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原型链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6FFB13-3F1B-407B-AEC6-D2F03F75F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2000"/>
              </p:ext>
            </p:extLst>
          </p:nvPr>
        </p:nvGraphicFramePr>
        <p:xfrm>
          <a:off x="1064847" y="1606712"/>
          <a:ext cx="3049954" cy="105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77">
                  <a:extLst>
                    <a:ext uri="{9D8B030D-6E8A-4147-A177-3AD203B41FA5}">
                      <a16:colId xmlns:a16="http://schemas.microsoft.com/office/drawing/2014/main" val="3865416400"/>
                    </a:ext>
                  </a:extLst>
                </a:gridCol>
                <a:gridCol w="1524977">
                  <a:extLst>
                    <a:ext uri="{9D8B030D-6E8A-4147-A177-3AD203B41FA5}">
                      <a16:colId xmlns:a16="http://schemas.microsoft.com/office/drawing/2014/main" val="331759200"/>
                    </a:ext>
                  </a:extLst>
                </a:gridCol>
              </a:tblGrid>
              <a:tr h="525033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function 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05197"/>
                  </a:ext>
                </a:extLst>
              </a:tr>
              <a:tr h="532325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9000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15997C-2769-44AE-ADC3-816558398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40803"/>
              </p:ext>
            </p:extLst>
          </p:nvPr>
        </p:nvGraphicFramePr>
        <p:xfrm>
          <a:off x="6316395" y="1123135"/>
          <a:ext cx="3947160" cy="213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580">
                  <a:extLst>
                    <a:ext uri="{9D8B030D-6E8A-4147-A177-3AD203B41FA5}">
                      <a16:colId xmlns:a16="http://schemas.microsoft.com/office/drawing/2014/main" val="2945082848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1025491261"/>
                    </a:ext>
                  </a:extLst>
                </a:gridCol>
              </a:tblGrid>
              <a:tr h="426753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59222"/>
                  </a:ext>
                </a:extLst>
              </a:tr>
              <a:tr h="426753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</a:t>
                      </a:r>
                      <a:r>
                        <a:rPr lang="en-US" altLang="zh-CN" dirty="0"/>
                        <a:t>John</a:t>
                      </a:r>
                      <a:r>
                        <a:rPr lang="zh-CN" alt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64141"/>
                  </a:ext>
                </a:extLst>
              </a:tr>
              <a:tr h="426753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42295"/>
                  </a:ext>
                </a:extLst>
              </a:tr>
              <a:tr h="4267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sayHello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function(){}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697"/>
                  </a:ext>
                </a:extLst>
              </a:tr>
              <a:tr h="42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20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85375D-4304-42ED-9C64-797FFD915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85695"/>
              </p:ext>
            </p:extLst>
          </p:nvPr>
        </p:nvGraphicFramePr>
        <p:xfrm>
          <a:off x="1064847" y="3957188"/>
          <a:ext cx="3049954" cy="105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77">
                  <a:extLst>
                    <a:ext uri="{9D8B030D-6E8A-4147-A177-3AD203B41FA5}">
                      <a16:colId xmlns:a16="http://schemas.microsoft.com/office/drawing/2014/main" val="3865416400"/>
                    </a:ext>
                  </a:extLst>
                </a:gridCol>
                <a:gridCol w="1524977">
                  <a:extLst>
                    <a:ext uri="{9D8B030D-6E8A-4147-A177-3AD203B41FA5}">
                      <a16:colId xmlns:a16="http://schemas.microsoft.com/office/drawing/2014/main" val="331759200"/>
                    </a:ext>
                  </a:extLst>
                </a:gridCol>
              </a:tblGrid>
              <a:tr h="525033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05197"/>
                  </a:ext>
                </a:extLst>
              </a:tr>
              <a:tr h="532325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90000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16980F-2D09-4387-8CBD-B2CF49FF9795}"/>
              </a:ext>
            </a:extLst>
          </p:cNvPr>
          <p:cNvCxnSpPr/>
          <p:nvPr/>
        </p:nvCxnSpPr>
        <p:spPr>
          <a:xfrm flipV="1">
            <a:off x="4226463" y="1793631"/>
            <a:ext cx="1978269" cy="5363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989FE-8E58-4A88-8E76-0D11E18895BC}"/>
              </a:ext>
            </a:extLst>
          </p:cNvPr>
          <p:cNvCxnSpPr>
            <a:cxnSpLocks/>
          </p:cNvCxnSpPr>
          <p:nvPr/>
        </p:nvCxnSpPr>
        <p:spPr>
          <a:xfrm flipV="1">
            <a:off x="4226463" y="2329963"/>
            <a:ext cx="1978269" cy="21559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A72F3-5294-465A-91C5-C7BC5D97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8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69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JS保留字</vt:lpstr>
      <vt:lpstr>对象的存储</vt:lpstr>
      <vt:lpstr>JS运算符优先级</vt:lpstr>
      <vt:lpstr>BOM &amp; DOM</vt:lpstr>
      <vt:lpstr>JS元素碰撞原理</vt:lpstr>
      <vt:lpstr>JS对象-原型链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Jacob</dc:creator>
  <cp:lastModifiedBy>zhu Jacob</cp:lastModifiedBy>
  <cp:revision>68</cp:revision>
  <dcterms:created xsi:type="dcterms:W3CDTF">2019-05-16T14:31:28Z</dcterms:created>
  <dcterms:modified xsi:type="dcterms:W3CDTF">2019-05-21T07:46:58Z</dcterms:modified>
</cp:coreProperties>
</file>