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1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3E41-E2DE-48B7-AD25-2C05D8372D60}" type="datetime4">
              <a:rPr lang="en-US" smtClean="0"/>
              <a:pPr/>
              <a:t>October 15,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D192-4E45-F248-8307-EE64A0CB350D}" type="datetimeFigureOut">
              <a:rPr lang="en-US" smtClean="0"/>
              <a:t>15-10-15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ACF-3570-2947-A7EC-9953D89BC5B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1D192-4E45-F248-8307-EE64A0CB350D}" type="datetimeFigureOut">
              <a:rPr lang="en-US" smtClean="0"/>
              <a:t>15-10-15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1D192-4E45-F248-8307-EE64A0CB350D}" type="datetimeFigureOut">
              <a:rPr lang="en-US" smtClean="0"/>
              <a:t>15-10-15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ACF-3570-2947-A7EC-9953D89BC5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1D192-4E45-F248-8307-EE64A0CB350D}" type="datetimeFigureOut">
              <a:rPr lang="en-US" smtClean="0"/>
              <a:t>15-10-15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ACF-3570-2947-A7EC-9953D89BC5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D192-4E45-F248-8307-EE64A0CB350D}" type="datetimeFigureOut">
              <a:rPr lang="en-US" smtClean="0"/>
              <a:t>15-10-15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ACF-3570-2947-A7EC-9953D89BC5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D192-4E45-F248-8307-EE64A0CB350D}" type="datetimeFigureOut">
              <a:rPr lang="en-US" smtClean="0"/>
              <a:t>15-10-15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ACF-3570-2947-A7EC-9953D89BC5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D192-4E45-F248-8307-EE64A0CB350D}" type="datetimeFigureOut">
              <a:rPr lang="en-US" smtClean="0"/>
              <a:t>15-10-15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ACF-3570-2947-A7EC-9953D89BC5B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D192-4E45-F248-8307-EE64A0CB350D}" type="datetimeFigureOut">
              <a:rPr lang="en-US" smtClean="0"/>
              <a:t>15-10-15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ACF-3570-2947-A7EC-9953D89BC5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F78D1B-BB73-41B2-8202-C6678B761557}" type="datetime4">
              <a:rPr lang="en-US" smtClean="0"/>
              <a:pPr/>
              <a:t>October 15,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D192-4E45-F248-8307-EE64A0CB350D}" type="datetimeFigureOut">
              <a:rPr lang="en-US" smtClean="0"/>
              <a:t>15-10-15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ACF-3570-2947-A7EC-9953D89BC5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D192-4E45-F248-8307-EE64A0CB350D}" type="datetimeFigureOut">
              <a:rPr lang="en-US" smtClean="0"/>
              <a:t>15-10-15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ACF-3570-2947-A7EC-9953D89BC5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D192-4E45-F248-8307-EE64A0CB350D}" type="datetimeFigureOut">
              <a:rPr lang="en-US" smtClean="0"/>
              <a:t>15-10-15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ACF-3570-2947-A7EC-9953D89BC5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D192-4E45-F248-8307-EE64A0CB350D}" type="datetimeFigureOut">
              <a:rPr lang="en-US" smtClean="0"/>
              <a:t>15-10-15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ACF-3570-2947-A7EC-9953D89BC5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D192-4E45-F248-8307-EE64A0CB350D}" type="datetimeFigureOut">
              <a:rPr lang="en-US" smtClean="0"/>
              <a:t>15-10-15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ACF-3570-2947-A7EC-9953D89BC5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D192-4E45-F248-8307-EE64A0CB350D}" type="datetimeFigureOut">
              <a:rPr lang="en-US" smtClean="0"/>
              <a:t>15-10-15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ACF-3570-2947-A7EC-9953D89BC5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721D192-4E45-F248-8307-EE64A0CB350D}" type="datetimeFigureOut">
              <a:rPr lang="en-US" smtClean="0"/>
              <a:t>15-10-15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016AACF-3570-2947-A7EC-9953D89BC5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7" r:id="rId1"/>
    <p:sldLayoutId id="2147484518" r:id="rId2"/>
    <p:sldLayoutId id="2147484519" r:id="rId3"/>
    <p:sldLayoutId id="2147484520" r:id="rId4"/>
    <p:sldLayoutId id="2147484521" r:id="rId5"/>
    <p:sldLayoutId id="2147484522" r:id="rId6"/>
    <p:sldLayoutId id="2147484523" r:id="rId7"/>
    <p:sldLayoutId id="2147484524" r:id="rId8"/>
    <p:sldLayoutId id="2147484525" r:id="rId9"/>
    <p:sldLayoutId id="2147484526" r:id="rId10"/>
    <p:sldLayoutId id="2147484527" r:id="rId11"/>
    <p:sldLayoutId id="2147484528" r:id="rId12"/>
    <p:sldLayoutId id="2147484529" r:id="rId13"/>
    <p:sldLayoutId id="2147484530" r:id="rId14"/>
    <p:sldLayoutId id="2147484531" r:id="rId15"/>
    <p:sldLayoutId id="2147484532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94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59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17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278</TotalTime>
  <Words>2</Words>
  <Application>Microsoft Macintosh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Genesis</vt:lpstr>
      <vt:lpstr>PowerPoint Presentation</vt:lpstr>
      <vt:lpstr>Data Cleaning</vt:lpstr>
      <vt:lpstr>PowerPoint Presentation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Jiayuan Shi</dc:creator>
  <cp:lastModifiedBy>Jiayuan Shi</cp:lastModifiedBy>
  <cp:revision>3</cp:revision>
  <dcterms:created xsi:type="dcterms:W3CDTF">2015-10-15T18:24:51Z</dcterms:created>
  <dcterms:modified xsi:type="dcterms:W3CDTF">2015-10-15T23:03:43Z</dcterms:modified>
</cp:coreProperties>
</file>