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0209-096C-D243-9348-5285E1C8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63EA2-62DA-274D-802D-8D978C30A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E8006-C102-3E49-91E5-E016307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9524-2E72-BA40-A346-0D38997A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1BAE2-FCBA-AA49-9D31-D4E3012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FCDE6-72F3-2F42-BB40-1035780C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A789B-2707-A149-A202-5264E080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8A20-DBED-6E49-AFA8-2C7AC5A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A5CC5-AC6D-874F-992C-F98ADAAE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DF7D-5D4B-BA45-A63C-4C30C248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37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891C50-BFA1-B848-9883-E8F04F4B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0CB8A-A954-9A4C-A239-0FA6808F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F922-9634-E345-8F16-32F3EB70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650B8-8EB0-3346-94EE-6DA379E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8EB16-2A12-4E4C-92B9-35C96625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7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0A9C-C3A6-AB4D-92BE-9CC04405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A229-0019-1545-B8BC-6B3D19BD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90A76-390F-8B45-9BA5-E5378A8F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49015-1D7A-914E-BD2D-62EC5A6D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4C54A-8BE1-BE4F-9DF5-81EF134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53DD4-1C17-8440-A662-4678EA2B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F5C19-BDA9-7941-87F7-23B06090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3473E-C6ED-F54F-8931-24EADF22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9D79-DAFA-CA44-93D6-0CE595CF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9C7A8-14C2-5540-B0F6-EF3A810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61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FACD-E86D-154A-8EE9-3F522A5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3371C-A4EF-624A-BAC5-6C06B2E82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C3476-2C41-C446-991D-768BD768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F1695-812E-A742-8F25-6CD438C5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D41D6-6494-A646-9EB5-FB253C27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BA299-BCCE-7047-AE8A-C5F0A680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81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AA05-CB53-4D4C-B987-287C887F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B1258-F787-E141-A411-086EBD7E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B8C5E-A954-BB44-9C5C-374A13052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E7EAA6-D0EB-414E-A193-9E8F70B63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E7048-E9A4-8940-8090-60F0FAE1A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2F68D-E01F-D540-B71F-6321C2F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69CBA-727A-EC46-B1C6-6EC4620B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97CDA-631B-9C42-8E72-A7C1951F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2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575D5-61DB-D44F-ADEF-922A6DE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80102-D1E5-4345-BF36-7F2B0767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624B7-12B3-8B40-9776-2ED95757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5A00D-09B7-F147-9033-2F8F087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393EDB-B7FA-0542-8F0F-21EB8FA3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76811-F47A-654C-B61E-08E42E3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B6745-7AD3-F346-8FEA-D808EDBC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0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4933-8B23-F04C-BD59-8E007517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6664D-4426-0D4A-B452-8AAA9B53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59836-FFE8-7049-ADB0-E145C715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0D2C6-EBC1-834A-B4AB-927CE740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BC295-985F-9449-A9BA-5BAEB7E3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AD90-8F26-8544-A6AE-FFBECDFE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7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21B62-1B68-644D-94C0-FB0AB4CD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B0B6B-98AE-6740-A3BB-7662D7A1C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30EE9-B791-664E-945D-C73C3DB2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7A907-603E-6649-8A83-437027E8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E46CB-4C7E-1B40-9574-71D2E190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5357A-00D7-BF4C-8C0C-97F7BFAC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9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9FD2B0-4A50-3744-801D-140D021F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33FD9-494C-1543-941C-62E9F576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A836-F9E2-9146-A8A0-616184223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8FF1-4BCD-3940-B552-CEF86652D1DD}" type="datetimeFigureOut">
              <a:rPr kumimoji="1" lang="zh-CN" altLang="en-US" smtClean="0"/>
              <a:t>2019/11/3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2C3E8-C673-A140-A9EF-4EC9D7FC5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1D7C5-FC2B-234B-8F2A-631BD3FA9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99CC-A4E6-124B-A2A8-6B584A1E42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3A1D-27FD-2340-8A76-004545133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CMU Tartan Zone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038F92-EA71-2643-9B7E-75C1607FE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29933"/>
          </a:xfrm>
        </p:spPr>
        <p:txBody>
          <a:bodyPr>
            <a:normAutofit fontScale="70000" lnSpcReduction="20000"/>
          </a:bodyPr>
          <a:lstStyle/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Group member: </a:t>
            </a: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Sitian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Shen</a:t>
            </a: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Jiayue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Mao</a:t>
            </a: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Junrong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Li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Shuang Weng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4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A67F9-C87E-5E43-BAB7-E4624987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B6AEA-D468-FB46-A750-61D57165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4686" cy="2713718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 Registration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Course Review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Course Group + discussion board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 Authentication</a:t>
            </a: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CB005-8859-7C4D-BEB8-6EBCC1D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FE4FD-2211-8949-88EB-7FB7CF54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2429" cy="4351338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DiscussionPosts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792594-5440-CB43-B68C-B62B458E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432" y="566451"/>
            <a:ext cx="9870447" cy="5399634"/>
          </a:xfrm>
        </p:spPr>
      </p:pic>
    </p:spTree>
    <p:extLst>
      <p:ext uri="{BB962C8B-B14F-4D97-AF65-F5344CB8AC3E}">
        <p14:creationId xmlns:p14="http://schemas.microsoft.com/office/powerpoint/2010/main" val="23702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EB4282-0B29-DB44-BBF4-0F024D54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22" y="0"/>
            <a:ext cx="4583094" cy="2562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9CE350-C176-1A46-9254-52631B6C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36" y="2562659"/>
            <a:ext cx="4768151" cy="1970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E2F042-4FBF-AD4A-837B-5F3838C04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116" y="4533137"/>
            <a:ext cx="4862371" cy="17177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A53469-7CF0-354D-937D-76F6FB8222B2}"/>
              </a:ext>
            </a:extLst>
          </p:cNvPr>
          <p:cNvSpPr txBox="1"/>
          <p:nvPr/>
        </p:nvSpPr>
        <p:spPr>
          <a:xfrm>
            <a:off x="228600" y="758109"/>
            <a:ext cx="248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Course Detail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Macintosh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CMU Tartan Zone</vt:lpstr>
      <vt:lpstr>Project description</vt:lpstr>
      <vt:lpstr>Models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Tartan Zone</dc:title>
  <dc:creator>Shen Lucytt</dc:creator>
  <cp:lastModifiedBy>Shen Lucytt</cp:lastModifiedBy>
  <cp:revision>4</cp:revision>
  <dcterms:created xsi:type="dcterms:W3CDTF">2019-11-03T19:40:36Z</dcterms:created>
  <dcterms:modified xsi:type="dcterms:W3CDTF">2019-11-03T20:39:49Z</dcterms:modified>
</cp:coreProperties>
</file>