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48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540C6-59CA-E641-815B-2B5C60F78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Sprint </a:t>
            </a:r>
            <a:r>
              <a:rPr kumimoji="1" lang="en-US" altLang="zh-CN"/>
              <a:t>2 presentation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C9D1F-BF67-AE40-A7A3-F327EC0E4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Team boom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69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A23D-7665-AC4C-BF64-05D520A1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0F8C6-F950-A945-A838-B4FE80E1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Redesign the webpage</a:t>
            </a:r>
          </a:p>
          <a:p>
            <a:r>
              <a:rPr kumimoji="1" lang="en-US" altLang="zh-CN" dirty="0"/>
              <a:t>Course registration management</a:t>
            </a:r>
          </a:p>
          <a:p>
            <a:r>
              <a:rPr kumimoji="1" lang="en-US" altLang="zh-CN" dirty="0"/>
              <a:t>Course review</a:t>
            </a:r>
          </a:p>
          <a:p>
            <a:r>
              <a:rPr kumimoji="1" lang="en-US" altLang="zh-CN" dirty="0"/>
              <a:t>Display courses and instructors</a:t>
            </a:r>
          </a:p>
          <a:p>
            <a:r>
              <a:rPr kumimoji="1" lang="en-US" altLang="zh-CN" dirty="0"/>
              <a:t>User authentication/permission</a:t>
            </a:r>
          </a:p>
          <a:p>
            <a:r>
              <a:rPr kumimoji="1" lang="en-US" altLang="zh-CN" dirty="0"/>
              <a:t>Group selection</a:t>
            </a:r>
          </a:p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3837-9C6B-DB46-B2F4-986AD5B7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64FE-9517-0E45-9C02-BE4B129B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Add ratings to course review</a:t>
            </a:r>
          </a:p>
          <a:p>
            <a:r>
              <a:rPr kumimoji="1" lang="en-US" altLang="zh-CN" dirty="0"/>
              <a:t>Add pic to each instructor</a:t>
            </a:r>
          </a:p>
        </p:txBody>
      </p:sp>
    </p:spTree>
    <p:extLst>
      <p:ext uri="{BB962C8B-B14F-4D97-AF65-F5344CB8AC3E}">
        <p14:creationId xmlns:p14="http://schemas.microsoft.com/office/powerpoint/2010/main" val="2173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29</TotalTime>
  <Words>36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Sprint 2 presentation</vt:lpstr>
      <vt:lpstr>progress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presentaion</dc:title>
  <dc:creator>Shen Lucytt</dc:creator>
  <cp:lastModifiedBy>Shen Lucytt</cp:lastModifiedBy>
  <cp:revision>3</cp:revision>
  <dcterms:created xsi:type="dcterms:W3CDTF">2019-11-17T21:05:04Z</dcterms:created>
  <dcterms:modified xsi:type="dcterms:W3CDTF">2019-11-17T21:34:57Z</dcterms:modified>
</cp:coreProperties>
</file>