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7CBF-1C1F-40EF-BBA7-ABA8F3183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03C6-BDC0-47B1-936F-8379FF2FB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CD9A-1C15-4AF0-8E21-D48CEBA9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9E9F-E2D5-4789-B530-5649D64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CBC1-E4D8-47F3-8E7D-1DC2C0C5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20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6A7C-302E-4FB9-8923-BE5F022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A9D7-C2D7-4969-9952-221A1097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1AF4-1C1B-4743-90C3-233EDF1D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8EA3-48B0-43D3-95FC-E85CF4B5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9AAE-DD04-4EC5-9855-B61EF7D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47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CC8E0-025C-494C-97FF-3C367CE47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C0B30-92ED-4DCB-AAF6-21B4A86B3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827C-210C-476D-8AA0-0E53C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F95C-15CB-4CB5-B70F-A18D037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88E1-DAF1-4369-BECE-445F68B3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6839-088A-40D2-98A3-BA1278EA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E855-0AFA-4150-BD77-2FB49915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AD33-7F02-451B-976C-744A5EC1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C6D8-49A5-4059-9CF5-496CA4C4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F3D7-9260-42E5-B879-F1AA1F7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0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88FE-62E9-4259-81E9-56E68EC2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C3D6A-EA6D-467F-A0F5-A2E0E1B2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E5F6-B6D7-4037-A8AA-1BF5EF54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476E-944E-4D30-BCE7-180C1958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B6F3-4552-42BF-8F8C-E8697C4B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0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67F3-1F0C-4111-803C-C4F0C55B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9EC6-4251-4CFC-97EA-9BC2578D5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6EAF-8321-4062-A82F-DF8CBC0F8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3395F-8732-4904-8AB3-92B345C5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B519-D8F1-4650-85C3-85D7ED78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5451-4961-4F70-9463-DAA6A4E7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1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47FF-CB85-4BD8-A428-C4DF8D3B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E80D-61A1-40D3-A0ED-3724F26C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6D2F4-1D5E-4117-8CD0-658999FA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47AE1-1707-4182-8B98-D5290E6E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DD36E-B875-4B40-8E3E-FCBC37809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E9F5E-FE61-4555-B33A-1C063821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D7F71-9567-45E9-A0B2-F3FF64F0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66FA6-B3C6-4CB7-A925-000994B1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2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FD13-7CAA-457F-BA94-480D39A9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0437-C7F9-4210-B8E7-B1E7D84E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FF71-70C9-4B48-9D28-F55BE952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5F263-0129-4EB2-BFE1-13416158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0A7E7-3B45-49B9-90DA-2923B4E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C2B4D-DF46-4C38-A3C5-8C4175E2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CBD31-274A-4815-8744-3AAD95E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13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B2F-2B47-4186-BD6B-8446E697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6B38-8367-4481-A313-8542D7F8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78AC-AB28-4329-A615-A3DB48DD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686C-C2C1-4487-9F67-E2DBF82D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F9BA-04FC-4B23-A60F-370E5217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718C-39FC-491F-AF2A-5933F5E6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4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612C-A62B-4611-A698-63774B97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D41EC-B208-402A-964C-C4155757F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529C0-219E-4EB5-951D-0C95655A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F8AC-144F-4DC4-9762-36D985C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6F30-1BF5-4FF0-8FA6-D40A5C0E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2EDE-B709-4AC3-A2D7-5F66753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2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F92E-67AB-4197-8B04-58AFCA2B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ECAF-0093-4ECA-A238-C7B1CAC7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2FB7-2B73-4D6F-A7E3-E54F7FAB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6FF5-F661-4B59-A6DA-13DA4E182016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DAC5-2037-4315-8F05-4D1D35C7B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E677-54D8-4CAC-AFCC-CAE9BAAAB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E235-C4C8-4595-BB23-7D55480F3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3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6837A1-A458-4832-9B6B-19477173BC2C}"/>
              </a:ext>
            </a:extLst>
          </p:cNvPr>
          <p:cNvSpPr txBox="1"/>
          <p:nvPr/>
        </p:nvSpPr>
        <p:spPr>
          <a:xfrm>
            <a:off x="5264534" y="203955"/>
            <a:ext cx="3129706" cy="5541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F38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▌</a:t>
            </a:r>
            <a:r>
              <a:rPr lang="en-AU" sz="3200" noProof="0" dirty="0">
                <a:solidFill>
                  <a:prstClr val="black"/>
                </a:solidFill>
                <a:latin typeface="Montserrat ExtraBold" panose="00000900000000000000" pitchFamily="50" charset="0"/>
              </a:rPr>
              <a:t>Waroona fire 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ExtraBold" panose="00000900000000000000" pitchFamily="50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C1C7C-5616-48AA-BA53-D5195C988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64534" cy="4545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D40D3-9CD8-45A7-BDFD-7E4CF44F4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17041"/>
            <a:ext cx="5264534" cy="2640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B1176C-C571-4A57-A2B0-1F122B7AF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83" y="2314511"/>
            <a:ext cx="6811617" cy="4543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4AB47-B2EA-4A81-8320-0B0DECF72520}"/>
              </a:ext>
            </a:extLst>
          </p:cNvPr>
          <p:cNvSpPr txBox="1"/>
          <p:nvPr/>
        </p:nvSpPr>
        <p:spPr>
          <a:xfrm>
            <a:off x="8394240" y="203955"/>
            <a:ext cx="3598468" cy="5541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F38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▌</a:t>
            </a:r>
            <a:r>
              <a:rPr lang="en-AU" sz="3200" dirty="0">
                <a:solidFill>
                  <a:prstClr val="black"/>
                </a:solidFill>
                <a:latin typeface="Montserrat ExtraBold" panose="00000900000000000000" pitchFamily="50" charset="0"/>
              </a:rPr>
              <a:t>Sir Ivan fire 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ExtraBold" panose="00000900000000000000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9B9B4-042B-4C5B-964B-7631E6256CC8}"/>
              </a:ext>
            </a:extLst>
          </p:cNvPr>
          <p:cNvSpPr/>
          <p:nvPr/>
        </p:nvSpPr>
        <p:spPr>
          <a:xfrm>
            <a:off x="5299699" y="766608"/>
            <a:ext cx="3402388" cy="8750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6-7 January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166 homes destroyed.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Did not reconcile with FDI's.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9047C-A56B-4735-9048-819372A6238E}"/>
              </a:ext>
            </a:extLst>
          </p:cNvPr>
          <p:cNvSpPr/>
          <p:nvPr/>
        </p:nvSpPr>
        <p:spPr>
          <a:xfrm>
            <a:off x="8394240" y="766009"/>
            <a:ext cx="3797760" cy="14000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12 February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55 homes lost.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NSW worst fire conditions 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'Catastrophic' conditions identified several days in advance.</a:t>
            </a:r>
          </a:p>
        </p:txBody>
      </p:sp>
    </p:spTree>
    <p:extLst>
      <p:ext uri="{BB962C8B-B14F-4D97-AF65-F5344CB8AC3E}">
        <p14:creationId xmlns:p14="http://schemas.microsoft.com/office/powerpoint/2010/main" val="305506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Greenslade</dc:creator>
  <cp:lastModifiedBy>Jesse Greenslade</cp:lastModifiedBy>
  <cp:revision>6</cp:revision>
  <dcterms:created xsi:type="dcterms:W3CDTF">2019-09-02T00:32:29Z</dcterms:created>
  <dcterms:modified xsi:type="dcterms:W3CDTF">2019-10-31T03:11:00Z</dcterms:modified>
</cp:coreProperties>
</file>