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00"/>
    <a:srgbClr val="EF3B2A"/>
    <a:srgbClr val="F2F2F2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>
        <p:scale>
          <a:sx n="30" d="100"/>
          <a:sy n="30" d="100"/>
        </p:scale>
        <p:origin x="205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800">
                <a:latin typeface="+mj-lt"/>
              </a:defRPr>
            </a:pPr>
            <a:r>
              <a:rPr lang="en-AU" sz="1800" dirty="0">
                <a:latin typeface="+mj-lt"/>
              </a:rPr>
              <a:t>Chart title</a:t>
            </a:r>
          </a:p>
        </c:rich>
      </c:tx>
      <c:layout>
        <c:manualLayout>
          <c:xMode val="edge"/>
          <c:yMode val="edge"/>
          <c:x val="2.0210374113032243E-2"/>
          <c:y val="1.518909223845359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856076269643753"/>
          <c:y val="0.19387161987881416"/>
          <c:w val="0.85556886214238193"/>
          <c:h val="0.712462311317388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Type 1</c:v>
                </c:pt>
              </c:strCache>
            </c:strRef>
          </c:tx>
          <c:spPr>
            <a:solidFill>
              <a:srgbClr val="FFDD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latin typeface="+mj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2013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B-4165-81C2-093913F8D1F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Type 2</c:v>
                </c:pt>
              </c:strCache>
            </c:strRef>
          </c:tx>
          <c:spPr>
            <a:solidFill>
              <a:srgbClr val="F4B32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latin typeface="+mj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2013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7B-4165-81C2-093913F8D1F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Type 3</c:v>
                </c:pt>
              </c:strCache>
            </c:strRef>
          </c:tx>
          <c:spPr>
            <a:solidFill>
              <a:srgbClr val="F7901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2013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7B-4165-81C2-093913F8D1F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5656776"/>
        <c:axId val="1"/>
      </c:barChart>
      <c:catAx>
        <c:axId val="16565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06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400">
                <a:latin typeface="Century Gothic" panose="020B0502020202020204" pitchFamily="34" charset="0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5656776"/>
        <c:crosses val="autoZero"/>
        <c:crossBetween val="between"/>
      </c:valAx>
      <c:spPr>
        <a:noFill/>
        <a:ln w="25350">
          <a:noFill/>
        </a:ln>
      </c:spPr>
    </c:plotArea>
    <c:legend>
      <c:legendPos val="t"/>
      <c:legendEntry>
        <c:idx val="0"/>
        <c:txPr>
          <a:bodyPr/>
          <a:lstStyle/>
          <a:p>
            <a:pPr>
              <a:defRPr sz="1400">
                <a:latin typeface="Century Gothic" panose="020B0502020202020204" pitchFamily="34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Century Gothic" panose="020B0502020202020204" pitchFamily="34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Century Gothic" panose="020B0502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1.9438892488683793E-3"/>
          <c:y val="0.10903236711836609"/>
          <c:w val="0.4975193513924725"/>
          <c:h val="5.6992583656616483E-2"/>
        </c:manualLayout>
      </c:layout>
      <c:overlay val="0"/>
      <c:txPr>
        <a:bodyPr/>
        <a:lstStyle/>
        <a:p>
          <a:pPr>
            <a:defRPr sz="1400">
              <a:latin typeface="Century Gothic" panose="020B0502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Montserrat Black" panose="00000A00000000000000" pitchFamily="50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106F6-D79E-4ECA-B906-E19B064C18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3F31A-B469-4178-B816-2A646BC5D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85993-233A-4C33-9A03-E8FF2C0AB737}" type="datetimeFigureOut">
              <a:rPr lang="en-AU" smtClean="0"/>
              <a:t>24/02/2020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F69E4-2E21-4537-81FE-C8A8BB8D5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80A37-16F7-456A-8816-472F7CB355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74F2A-3F3A-4467-8CC3-8D42F55F5F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534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poster templa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9E8A54-E660-4028-A43C-747E2C326E68}"/>
              </a:ext>
            </a:extLst>
          </p:cNvPr>
          <p:cNvSpPr/>
          <p:nvPr userDrawn="1"/>
        </p:nvSpPr>
        <p:spPr>
          <a:xfrm>
            <a:off x="-18596" y="0"/>
            <a:ext cx="21402221" cy="9561443"/>
          </a:xfrm>
          <a:prstGeom prst="rect">
            <a:avLst/>
          </a:prstGeom>
          <a:solidFill>
            <a:srgbClr val="EF3B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F72B11-7857-4D02-ABC2-72A2ED8B9E75}"/>
              </a:ext>
            </a:extLst>
          </p:cNvPr>
          <p:cNvSpPr/>
          <p:nvPr userDrawn="1"/>
        </p:nvSpPr>
        <p:spPr>
          <a:xfrm>
            <a:off x="0" y="26790034"/>
            <a:ext cx="21385831" cy="2877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E84293-27F9-4370-9926-2B05ED684241}"/>
              </a:ext>
            </a:extLst>
          </p:cNvPr>
          <p:cNvSpPr/>
          <p:nvPr userDrawn="1"/>
        </p:nvSpPr>
        <p:spPr>
          <a:xfrm>
            <a:off x="0" y="29669874"/>
            <a:ext cx="21383625" cy="605339"/>
          </a:xfrm>
          <a:prstGeom prst="rect">
            <a:avLst/>
          </a:prstGeom>
          <a:solidFill>
            <a:srgbClr val="231F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1CC90F0A-5F94-447B-B083-14946CF71C66}"/>
              </a:ext>
            </a:extLst>
          </p:cNvPr>
          <p:cNvSpPr txBox="1">
            <a:spLocks/>
          </p:cNvSpPr>
          <p:nvPr userDrawn="1"/>
        </p:nvSpPr>
        <p:spPr>
          <a:xfrm>
            <a:off x="12490375" y="29667141"/>
            <a:ext cx="8406353" cy="610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0" kern="1200" cap="all" baseline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cap="none" dirty="0">
                <a:solidFill>
                  <a:schemeClr val="bg1"/>
                </a:solidFill>
                <a:latin typeface="Century Gothic" panose="020B0502020202020204" pitchFamily="34" charset="0"/>
              </a:rPr>
              <a:t>© 2020 Bushfire and Natural Hazards CRC       bnhcrc.com.au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5E136C-799E-4E4F-94AC-812E4A709247}"/>
              </a:ext>
            </a:extLst>
          </p:cNvPr>
          <p:cNvGrpSpPr/>
          <p:nvPr userDrawn="1"/>
        </p:nvGrpSpPr>
        <p:grpSpPr>
          <a:xfrm>
            <a:off x="0" y="613"/>
            <a:ext cx="14091813" cy="602966"/>
            <a:chOff x="0" y="613"/>
            <a:chExt cx="14091813" cy="602966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6891C86A-4C66-41AA-8785-3800FBA81B46}"/>
                </a:ext>
              </a:extLst>
            </p:cNvPr>
            <p:cNvSpPr/>
            <p:nvPr/>
          </p:nvSpPr>
          <p:spPr>
            <a:xfrm>
              <a:off x="2160285" y="613"/>
              <a:ext cx="938388" cy="602966"/>
            </a:xfrm>
            <a:prstGeom prst="parallelogram">
              <a:avLst>
                <a:gd name="adj" fmla="val 52374"/>
              </a:avLst>
            </a:prstGeom>
            <a:solidFill>
              <a:srgbClr val="231F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B673AAC4-04FB-4238-B523-A95C881E94AF}"/>
                </a:ext>
              </a:extLst>
            </p:cNvPr>
            <p:cNvSpPr/>
            <p:nvPr/>
          </p:nvSpPr>
          <p:spPr>
            <a:xfrm>
              <a:off x="938825" y="613"/>
              <a:ext cx="938388" cy="602966"/>
            </a:xfrm>
            <a:prstGeom prst="parallelogram">
              <a:avLst>
                <a:gd name="adj" fmla="val 52374"/>
              </a:avLst>
            </a:prstGeom>
            <a:solidFill>
              <a:srgbClr val="231F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Parallelogram 6">
              <a:extLst>
                <a:ext uri="{FF2B5EF4-FFF2-40B4-BE49-F238E27FC236}">
                  <a16:creationId xmlns:a16="http://schemas.microsoft.com/office/drawing/2014/main" id="{6587B34A-EEA2-4E48-8614-C395566AA994}"/>
                </a:ext>
              </a:extLst>
            </p:cNvPr>
            <p:cNvSpPr/>
            <p:nvPr/>
          </p:nvSpPr>
          <p:spPr>
            <a:xfrm>
              <a:off x="0" y="613"/>
              <a:ext cx="633832" cy="602966"/>
            </a:xfrm>
            <a:custGeom>
              <a:avLst/>
              <a:gdLst>
                <a:gd name="connsiteX0" fmla="*/ 0 w 938388"/>
                <a:gd name="connsiteY0" fmla="*/ 602966 h 602966"/>
                <a:gd name="connsiteX1" fmla="*/ 315797 w 938388"/>
                <a:gd name="connsiteY1" fmla="*/ 0 h 602966"/>
                <a:gd name="connsiteX2" fmla="*/ 938388 w 938388"/>
                <a:gd name="connsiteY2" fmla="*/ 0 h 602966"/>
                <a:gd name="connsiteX3" fmla="*/ 622591 w 938388"/>
                <a:gd name="connsiteY3" fmla="*/ 602966 h 602966"/>
                <a:gd name="connsiteX4" fmla="*/ 0 w 938388"/>
                <a:gd name="connsiteY4" fmla="*/ 602966 h 602966"/>
                <a:gd name="connsiteX0" fmla="*/ 0 w 629916"/>
                <a:gd name="connsiteY0" fmla="*/ 594703 h 602966"/>
                <a:gd name="connsiteX1" fmla="*/ 7325 w 629916"/>
                <a:gd name="connsiteY1" fmla="*/ 0 h 602966"/>
                <a:gd name="connsiteX2" fmla="*/ 629916 w 629916"/>
                <a:gd name="connsiteY2" fmla="*/ 0 h 602966"/>
                <a:gd name="connsiteX3" fmla="*/ 314119 w 629916"/>
                <a:gd name="connsiteY3" fmla="*/ 602966 h 602966"/>
                <a:gd name="connsiteX4" fmla="*/ 0 w 629916"/>
                <a:gd name="connsiteY4" fmla="*/ 594703 h 602966"/>
                <a:gd name="connsiteX0" fmla="*/ 0 w 629916"/>
                <a:gd name="connsiteY0" fmla="*/ 594703 h 602966"/>
                <a:gd name="connsiteX1" fmla="*/ 4675 w 629916"/>
                <a:gd name="connsiteY1" fmla="*/ 0 h 602966"/>
                <a:gd name="connsiteX2" fmla="*/ 629916 w 629916"/>
                <a:gd name="connsiteY2" fmla="*/ 0 h 602966"/>
                <a:gd name="connsiteX3" fmla="*/ 314119 w 629916"/>
                <a:gd name="connsiteY3" fmla="*/ 602966 h 602966"/>
                <a:gd name="connsiteX4" fmla="*/ 0 w 629916"/>
                <a:gd name="connsiteY4" fmla="*/ 594703 h 602966"/>
                <a:gd name="connsiteX0" fmla="*/ 0 w 632567"/>
                <a:gd name="connsiteY0" fmla="*/ 602654 h 602966"/>
                <a:gd name="connsiteX1" fmla="*/ 7326 w 632567"/>
                <a:gd name="connsiteY1" fmla="*/ 0 h 602966"/>
                <a:gd name="connsiteX2" fmla="*/ 632567 w 632567"/>
                <a:gd name="connsiteY2" fmla="*/ 0 h 602966"/>
                <a:gd name="connsiteX3" fmla="*/ 316770 w 632567"/>
                <a:gd name="connsiteY3" fmla="*/ 602966 h 602966"/>
                <a:gd name="connsiteX4" fmla="*/ 0 w 632567"/>
                <a:gd name="connsiteY4" fmla="*/ 602654 h 602966"/>
                <a:gd name="connsiteX0" fmla="*/ 0 w 632567"/>
                <a:gd name="connsiteY0" fmla="*/ 602654 h 602966"/>
                <a:gd name="connsiteX1" fmla="*/ 4675 w 632567"/>
                <a:gd name="connsiteY1" fmla="*/ 0 h 602966"/>
                <a:gd name="connsiteX2" fmla="*/ 632567 w 632567"/>
                <a:gd name="connsiteY2" fmla="*/ 0 h 602966"/>
                <a:gd name="connsiteX3" fmla="*/ 316770 w 632567"/>
                <a:gd name="connsiteY3" fmla="*/ 602966 h 602966"/>
                <a:gd name="connsiteX4" fmla="*/ 0 w 632567"/>
                <a:gd name="connsiteY4" fmla="*/ 602654 h 602966"/>
                <a:gd name="connsiteX0" fmla="*/ 1265 w 633832"/>
                <a:gd name="connsiteY0" fmla="*/ 602654 h 602966"/>
                <a:gd name="connsiteX1" fmla="*/ 639 w 633832"/>
                <a:gd name="connsiteY1" fmla="*/ 0 h 602966"/>
                <a:gd name="connsiteX2" fmla="*/ 633832 w 633832"/>
                <a:gd name="connsiteY2" fmla="*/ 0 h 602966"/>
                <a:gd name="connsiteX3" fmla="*/ 318035 w 633832"/>
                <a:gd name="connsiteY3" fmla="*/ 602966 h 602966"/>
                <a:gd name="connsiteX4" fmla="*/ 1265 w 633832"/>
                <a:gd name="connsiteY4" fmla="*/ 602654 h 60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832" h="602966">
                  <a:moveTo>
                    <a:pt x="1265" y="602654"/>
                  </a:moveTo>
                  <a:cubicBezTo>
                    <a:pt x="3707" y="404420"/>
                    <a:pt x="-1803" y="198234"/>
                    <a:pt x="639" y="0"/>
                  </a:cubicBezTo>
                  <a:lnTo>
                    <a:pt x="633832" y="0"/>
                  </a:lnTo>
                  <a:lnTo>
                    <a:pt x="318035" y="602966"/>
                  </a:lnTo>
                  <a:lnTo>
                    <a:pt x="1265" y="60265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3671BF00-09C6-4F36-8A50-F9A1215D0CCC}"/>
                </a:ext>
              </a:extLst>
            </p:cNvPr>
            <p:cNvSpPr/>
            <p:nvPr/>
          </p:nvSpPr>
          <p:spPr>
            <a:xfrm>
              <a:off x="3381745" y="613"/>
              <a:ext cx="938388" cy="602966"/>
            </a:xfrm>
            <a:prstGeom prst="parallelogram">
              <a:avLst>
                <a:gd name="adj" fmla="val 52374"/>
              </a:avLst>
            </a:prstGeom>
            <a:solidFill>
              <a:srgbClr val="231F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59BC6A4-20AD-4CF7-855D-8FE0E9BC6956}"/>
                </a:ext>
              </a:extLst>
            </p:cNvPr>
            <p:cNvSpPr/>
            <p:nvPr/>
          </p:nvSpPr>
          <p:spPr>
            <a:xfrm>
              <a:off x="5824665" y="613"/>
              <a:ext cx="938388" cy="602966"/>
            </a:xfrm>
            <a:prstGeom prst="parallelogram">
              <a:avLst>
                <a:gd name="adj" fmla="val 52374"/>
              </a:avLst>
            </a:prstGeom>
            <a:solidFill>
              <a:srgbClr val="231F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780F5B83-BB52-4F43-9ABF-F6480B8262CB}"/>
                </a:ext>
              </a:extLst>
            </p:cNvPr>
            <p:cNvSpPr/>
            <p:nvPr/>
          </p:nvSpPr>
          <p:spPr>
            <a:xfrm>
              <a:off x="4603205" y="613"/>
              <a:ext cx="938388" cy="602966"/>
            </a:xfrm>
            <a:prstGeom prst="parallelogram">
              <a:avLst>
                <a:gd name="adj" fmla="val 52374"/>
              </a:avLst>
            </a:prstGeom>
            <a:solidFill>
              <a:srgbClr val="231F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9983EFD8-87D3-47EF-BFFD-FEDB3A912B1F}"/>
                </a:ext>
              </a:extLst>
            </p:cNvPr>
            <p:cNvSpPr/>
            <p:nvPr/>
          </p:nvSpPr>
          <p:spPr>
            <a:xfrm>
              <a:off x="7046125" y="613"/>
              <a:ext cx="938388" cy="602966"/>
            </a:xfrm>
            <a:prstGeom prst="parallelogram">
              <a:avLst>
                <a:gd name="adj" fmla="val 52374"/>
              </a:avLst>
            </a:prstGeom>
            <a:solidFill>
              <a:srgbClr val="231F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3C771F29-CCC6-47B7-8272-938AB2735D42}"/>
                </a:ext>
              </a:extLst>
            </p:cNvPr>
            <p:cNvSpPr/>
            <p:nvPr/>
          </p:nvSpPr>
          <p:spPr>
            <a:xfrm>
              <a:off x="9489045" y="613"/>
              <a:ext cx="938388" cy="602966"/>
            </a:xfrm>
            <a:prstGeom prst="parallelogram">
              <a:avLst>
                <a:gd name="adj" fmla="val 52374"/>
              </a:avLst>
            </a:prstGeom>
            <a:solidFill>
              <a:srgbClr val="231F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4B0FC8C7-BD7B-43A7-ACDF-5982E8BB34C7}"/>
                </a:ext>
              </a:extLst>
            </p:cNvPr>
            <p:cNvSpPr/>
            <p:nvPr/>
          </p:nvSpPr>
          <p:spPr>
            <a:xfrm>
              <a:off x="8267585" y="613"/>
              <a:ext cx="938388" cy="602966"/>
            </a:xfrm>
            <a:prstGeom prst="parallelogram">
              <a:avLst>
                <a:gd name="adj" fmla="val 52374"/>
              </a:avLst>
            </a:prstGeom>
            <a:solidFill>
              <a:srgbClr val="231F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931987EE-69F5-4758-B81C-3ABF8796E959}"/>
                </a:ext>
              </a:extLst>
            </p:cNvPr>
            <p:cNvSpPr/>
            <p:nvPr/>
          </p:nvSpPr>
          <p:spPr>
            <a:xfrm>
              <a:off x="10710505" y="613"/>
              <a:ext cx="938388" cy="602966"/>
            </a:xfrm>
            <a:prstGeom prst="parallelogram">
              <a:avLst>
                <a:gd name="adj" fmla="val 52374"/>
              </a:avLst>
            </a:prstGeom>
            <a:solidFill>
              <a:srgbClr val="231F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ED0485A5-8635-4D66-BF2A-CE1F91DFB021}"/>
                </a:ext>
              </a:extLst>
            </p:cNvPr>
            <p:cNvSpPr/>
            <p:nvPr/>
          </p:nvSpPr>
          <p:spPr>
            <a:xfrm>
              <a:off x="13153425" y="613"/>
              <a:ext cx="938388" cy="602966"/>
            </a:xfrm>
            <a:prstGeom prst="parallelogram">
              <a:avLst>
                <a:gd name="adj" fmla="val 52374"/>
              </a:avLst>
            </a:prstGeom>
            <a:solidFill>
              <a:srgbClr val="231F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09EF3F2C-9EB0-4E05-AABC-D420B6A03C9E}"/>
                </a:ext>
              </a:extLst>
            </p:cNvPr>
            <p:cNvSpPr/>
            <p:nvPr/>
          </p:nvSpPr>
          <p:spPr>
            <a:xfrm>
              <a:off x="11931965" y="613"/>
              <a:ext cx="938388" cy="602966"/>
            </a:xfrm>
            <a:prstGeom prst="parallelogram">
              <a:avLst>
                <a:gd name="adj" fmla="val 52374"/>
              </a:avLst>
            </a:prstGeom>
            <a:solidFill>
              <a:srgbClr val="231F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CE60B9-20F6-4428-A1F5-1384A68BB133}"/>
              </a:ext>
            </a:extLst>
          </p:cNvPr>
          <p:cNvCxnSpPr>
            <a:cxnSpLocks/>
          </p:cNvCxnSpPr>
          <p:nvPr userDrawn="1"/>
        </p:nvCxnSpPr>
        <p:spPr>
          <a:xfrm>
            <a:off x="13230087" y="11468252"/>
            <a:ext cx="0" cy="1336715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2A42E9BC-3B12-4268-80FE-4A227970FF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2869" y="27623616"/>
            <a:ext cx="5902332" cy="1206854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9FFB3CC-5D5A-48BC-81B3-806DBA89C3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3192" y="27623617"/>
            <a:ext cx="5698644" cy="12068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Insert logo here</a:t>
            </a:r>
            <a:endParaRPr lang="en-AU" dirty="0"/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FFDF0F9F-F628-4E31-9247-E2016D68EE2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049827" y="27623617"/>
            <a:ext cx="5698644" cy="12068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Insert logo here</a:t>
            </a:r>
            <a:endParaRPr lang="en-AU" dirty="0"/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99DA2A56-5DB9-470C-98E8-8E9055B151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388925" y="12414139"/>
            <a:ext cx="5400675" cy="36004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Insert image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61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61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6AB854E-8F16-4502-A3BA-E381C642D1A9}"/>
              </a:ext>
            </a:extLst>
          </p:cNvPr>
          <p:cNvSpPr txBox="1"/>
          <p:nvPr/>
        </p:nvSpPr>
        <p:spPr>
          <a:xfrm>
            <a:off x="1558143" y="3466409"/>
            <a:ext cx="168123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Write your main finding here, in a </a:t>
            </a:r>
            <a:r>
              <a:rPr lang="en-US" sz="8000" b="1" dirty="0"/>
              <a:t>clear and succinct format. </a:t>
            </a:r>
            <a:r>
              <a:rPr lang="en-US" sz="8000" dirty="0">
                <a:solidFill>
                  <a:schemeClr val="bg1"/>
                </a:solidFill>
              </a:rPr>
              <a:t>You may want to </a:t>
            </a:r>
            <a:r>
              <a:rPr lang="en-US" sz="8000" b="1" dirty="0"/>
              <a:t>emphasis </a:t>
            </a:r>
            <a:r>
              <a:rPr lang="en-US" sz="8000" dirty="0">
                <a:solidFill>
                  <a:schemeClr val="bg1"/>
                </a:solidFill>
              </a:rPr>
              <a:t>the important words. </a:t>
            </a:r>
            <a:endParaRPr lang="en-AU" sz="80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D2BF0-CDA8-4DF7-827A-29146ADC9AA9}"/>
              </a:ext>
            </a:extLst>
          </p:cNvPr>
          <p:cNvSpPr txBox="1"/>
          <p:nvPr/>
        </p:nvSpPr>
        <p:spPr>
          <a:xfrm>
            <a:off x="14389603" y="16265729"/>
            <a:ext cx="54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latin typeface="Century Gothic" panose="020B0502020202020204" pitchFamily="34" charset="0"/>
                <a:ea typeface="Cardo" panose="02020600000000000000" pitchFamily="18" charset="-79"/>
                <a:cs typeface="Arial" panose="020B0604020202020204" pitchFamily="34" charset="0"/>
              </a:rPr>
              <a:t>Above: Insert image caption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F9B19F-1D07-4970-B607-6ADFB55F05F6}"/>
              </a:ext>
            </a:extLst>
          </p:cNvPr>
          <p:cNvSpPr txBox="1"/>
          <p:nvPr/>
        </p:nvSpPr>
        <p:spPr>
          <a:xfrm>
            <a:off x="1569308" y="16175285"/>
            <a:ext cx="10502041" cy="9202519"/>
          </a:xfrm>
          <a:prstGeom prst="rect">
            <a:avLst/>
          </a:prstGeom>
          <a:noFill/>
        </p:spPr>
        <p:txBody>
          <a:bodyPr wrap="square" numCol="2" spcCol="54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EF3B2A"/>
                </a:solidFill>
                <a:latin typeface="Century Gothic" panose="020B0502020202020204" pitchFamily="34" charset="0"/>
              </a:rPr>
              <a:t>Introduction</a:t>
            </a:r>
          </a:p>
          <a:p>
            <a:r>
              <a:rPr lang="en-AU" sz="1600" dirty="0"/>
              <a:t>Lorem ipsum </a:t>
            </a:r>
            <a:r>
              <a:rPr lang="en-AU" sz="1600" dirty="0" err="1"/>
              <a:t>dolor</a:t>
            </a:r>
            <a:r>
              <a:rPr lang="en-AU" sz="1600" dirty="0"/>
              <a:t> sit </a:t>
            </a:r>
            <a:r>
              <a:rPr lang="en-AU" sz="1600" dirty="0" err="1"/>
              <a:t>amet</a:t>
            </a:r>
            <a:r>
              <a:rPr lang="en-AU" sz="1600" dirty="0"/>
              <a:t>, </a:t>
            </a:r>
            <a:r>
              <a:rPr lang="en-AU" sz="1600" dirty="0" err="1"/>
              <a:t>consectetur</a:t>
            </a:r>
            <a:r>
              <a:rPr lang="en-AU" sz="1600" dirty="0"/>
              <a:t> </a:t>
            </a:r>
            <a:r>
              <a:rPr lang="en-AU" sz="1600" dirty="0" err="1"/>
              <a:t>adipiscing</a:t>
            </a:r>
            <a:r>
              <a:rPr lang="en-AU" sz="1600" dirty="0"/>
              <a:t> </a:t>
            </a:r>
            <a:r>
              <a:rPr lang="en-AU" sz="1600" dirty="0" err="1"/>
              <a:t>elit</a:t>
            </a:r>
            <a:r>
              <a:rPr lang="en-AU" sz="1600" dirty="0"/>
              <a:t>, sed do </a:t>
            </a:r>
            <a:r>
              <a:rPr lang="en-AU" sz="1600" dirty="0" err="1"/>
              <a:t>eiusmod</a:t>
            </a:r>
            <a:r>
              <a:rPr lang="en-AU" sz="1600" dirty="0"/>
              <a:t> </a:t>
            </a:r>
            <a:r>
              <a:rPr lang="en-AU" sz="1600" dirty="0" err="1"/>
              <a:t>tempor</a:t>
            </a:r>
            <a:r>
              <a:rPr lang="en-AU" sz="1600" dirty="0"/>
              <a:t> </a:t>
            </a:r>
            <a:r>
              <a:rPr lang="en-AU" sz="1600" dirty="0" err="1"/>
              <a:t>incididunt</a:t>
            </a:r>
            <a:r>
              <a:rPr lang="en-AU" sz="1600" dirty="0"/>
              <a:t> </a:t>
            </a:r>
            <a:r>
              <a:rPr lang="en-AU" sz="1600" dirty="0" err="1"/>
              <a:t>ut</a:t>
            </a:r>
            <a:r>
              <a:rPr lang="en-AU" sz="1600" dirty="0"/>
              <a:t> </a:t>
            </a:r>
            <a:r>
              <a:rPr lang="en-AU" sz="1600" dirty="0" err="1"/>
              <a:t>labore</a:t>
            </a:r>
            <a:r>
              <a:rPr lang="en-AU" sz="1600" dirty="0"/>
              <a:t> et dolore magna </a:t>
            </a:r>
            <a:r>
              <a:rPr lang="en-AU" sz="1600" dirty="0" err="1"/>
              <a:t>aliqua</a:t>
            </a:r>
            <a:r>
              <a:rPr lang="en-AU" sz="1600" dirty="0"/>
              <a:t>. Ut </a:t>
            </a:r>
            <a:r>
              <a:rPr lang="en-AU" sz="1600" dirty="0" err="1"/>
              <a:t>enim</a:t>
            </a:r>
            <a:r>
              <a:rPr lang="en-AU" sz="1600" dirty="0"/>
              <a:t> ad minim </a:t>
            </a:r>
            <a:r>
              <a:rPr lang="en-AU" sz="1600" dirty="0" err="1"/>
              <a:t>veniam</a:t>
            </a:r>
            <a:r>
              <a:rPr lang="en-AU" sz="1600" dirty="0"/>
              <a:t>, </a:t>
            </a:r>
            <a:r>
              <a:rPr lang="en-AU" sz="1600" dirty="0" err="1"/>
              <a:t>quis</a:t>
            </a:r>
            <a:r>
              <a:rPr lang="en-AU" sz="1600" dirty="0"/>
              <a:t> </a:t>
            </a:r>
            <a:r>
              <a:rPr lang="en-AU" sz="1600" dirty="0" err="1"/>
              <a:t>nostrud</a:t>
            </a:r>
            <a:r>
              <a:rPr lang="en-AU" sz="1600" dirty="0"/>
              <a:t> exercitation </a:t>
            </a:r>
            <a:r>
              <a:rPr lang="en-AU" sz="1600" dirty="0" err="1"/>
              <a:t>ullamco</a:t>
            </a:r>
            <a:r>
              <a:rPr lang="en-AU" sz="1600" dirty="0"/>
              <a:t> </a:t>
            </a:r>
            <a:r>
              <a:rPr lang="en-AU" sz="1600" dirty="0" err="1"/>
              <a:t>laboris</a:t>
            </a:r>
            <a:r>
              <a:rPr lang="en-AU" sz="1600" dirty="0"/>
              <a:t> nisi </a:t>
            </a:r>
            <a:r>
              <a:rPr lang="en-AU" sz="1600" dirty="0" err="1"/>
              <a:t>ut</a:t>
            </a:r>
            <a:r>
              <a:rPr lang="en-AU" sz="1600" dirty="0"/>
              <a:t> </a:t>
            </a:r>
            <a:r>
              <a:rPr lang="en-AU" sz="1600" dirty="0" err="1"/>
              <a:t>aliquip</a:t>
            </a:r>
            <a:r>
              <a:rPr lang="en-AU" sz="1600" dirty="0"/>
              <a:t> ex </a:t>
            </a:r>
            <a:r>
              <a:rPr lang="en-AU" sz="1600" dirty="0" err="1"/>
              <a:t>ea</a:t>
            </a:r>
            <a:r>
              <a:rPr lang="en-AU" sz="1600" dirty="0"/>
              <a:t> </a:t>
            </a:r>
            <a:r>
              <a:rPr lang="en-AU" sz="1600" dirty="0" err="1"/>
              <a:t>commodo</a:t>
            </a:r>
            <a:r>
              <a:rPr lang="en-AU" sz="1600" dirty="0"/>
              <a:t> </a:t>
            </a:r>
            <a:r>
              <a:rPr lang="en-AU" sz="1600" dirty="0" err="1"/>
              <a:t>consequat</a:t>
            </a:r>
            <a:r>
              <a:rPr lang="en-AU" sz="1600" dirty="0"/>
              <a:t>. Duis </a:t>
            </a:r>
            <a:r>
              <a:rPr lang="en-AU" sz="1600" dirty="0" err="1"/>
              <a:t>aute</a:t>
            </a:r>
            <a:r>
              <a:rPr lang="en-AU" sz="1600" dirty="0"/>
              <a:t> </a:t>
            </a:r>
            <a:r>
              <a:rPr lang="en-AU" sz="1600" dirty="0" err="1"/>
              <a:t>irure</a:t>
            </a:r>
            <a:r>
              <a:rPr lang="en-AU" sz="1600" dirty="0"/>
              <a:t> </a:t>
            </a:r>
            <a:r>
              <a:rPr lang="en-AU" sz="1600" dirty="0" err="1"/>
              <a:t>dolor</a:t>
            </a:r>
            <a:r>
              <a:rPr lang="en-AU" sz="1600" dirty="0"/>
              <a:t> in </a:t>
            </a:r>
            <a:r>
              <a:rPr lang="en-AU" sz="1600" dirty="0" err="1"/>
              <a:t>reprehenderit</a:t>
            </a:r>
            <a:r>
              <a:rPr lang="en-AU" sz="1600" dirty="0"/>
              <a:t> in </a:t>
            </a:r>
            <a:r>
              <a:rPr lang="en-AU" sz="1600" dirty="0" err="1"/>
              <a:t>voluptate</a:t>
            </a:r>
            <a:r>
              <a:rPr lang="en-AU" sz="1600" dirty="0"/>
              <a:t> </a:t>
            </a:r>
            <a:r>
              <a:rPr lang="en-AU" sz="1600" dirty="0" err="1"/>
              <a:t>velit</a:t>
            </a:r>
            <a:r>
              <a:rPr lang="en-AU" sz="1600" dirty="0"/>
              <a:t> </a:t>
            </a:r>
            <a:r>
              <a:rPr lang="en-AU" sz="1600" dirty="0" err="1"/>
              <a:t>esse</a:t>
            </a:r>
            <a:r>
              <a:rPr lang="en-AU" sz="1600" dirty="0"/>
              <a:t> </a:t>
            </a:r>
            <a:r>
              <a:rPr lang="en-AU" sz="1600" dirty="0" err="1"/>
              <a:t>cillum</a:t>
            </a:r>
            <a:r>
              <a:rPr lang="en-AU" sz="1600" dirty="0"/>
              <a:t> dolore </a:t>
            </a:r>
            <a:r>
              <a:rPr lang="en-AU" sz="1600" dirty="0" err="1"/>
              <a:t>eu</a:t>
            </a:r>
            <a:r>
              <a:rPr lang="en-AU" sz="1600" dirty="0"/>
              <a:t> </a:t>
            </a:r>
            <a:r>
              <a:rPr lang="en-AU" sz="1600" dirty="0" err="1"/>
              <a:t>fugiat</a:t>
            </a:r>
            <a:r>
              <a:rPr lang="en-AU" sz="1600" dirty="0"/>
              <a:t> </a:t>
            </a:r>
            <a:r>
              <a:rPr lang="en-AU" sz="1600" dirty="0" err="1"/>
              <a:t>nulla</a:t>
            </a:r>
            <a:r>
              <a:rPr lang="en-AU" sz="1600" dirty="0"/>
              <a:t> </a:t>
            </a:r>
            <a:r>
              <a:rPr lang="en-AU" sz="1600" dirty="0" err="1"/>
              <a:t>pariatur</a:t>
            </a:r>
            <a:r>
              <a:rPr lang="en-AU" sz="1600" dirty="0"/>
              <a:t>.</a:t>
            </a:r>
          </a:p>
          <a:p>
            <a:endParaRPr lang="en-US" sz="1400" dirty="0">
              <a:latin typeface="Century Gothic" panose="020B0502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EF3B2A"/>
                </a:solidFill>
                <a:latin typeface="Century Gothic" panose="020B0502020202020204" pitchFamily="34" charset="0"/>
              </a:rPr>
              <a:t>Methods</a:t>
            </a:r>
            <a:endParaRPr lang="en-US" sz="2000" b="1" dirty="0">
              <a:solidFill>
                <a:srgbClr val="EF3B2A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Sed </a:t>
            </a:r>
            <a:r>
              <a:rPr lang="en-US" sz="1600" dirty="0" err="1">
                <a:latin typeface="Century Gothic" panose="020B0502020202020204" pitchFamily="34" charset="0"/>
              </a:rPr>
              <a:t>ut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perspiciatis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unde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omnis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iste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natus</a:t>
            </a:r>
            <a:r>
              <a:rPr lang="en-US" sz="1600" dirty="0">
                <a:latin typeface="Century Gothic" panose="020B0502020202020204" pitchFamily="34" charset="0"/>
              </a:rPr>
              <a:t> error sit </a:t>
            </a:r>
            <a:r>
              <a:rPr lang="en-US" sz="1600" dirty="0" err="1">
                <a:latin typeface="Century Gothic" panose="020B0502020202020204" pitchFamily="34" charset="0"/>
              </a:rPr>
              <a:t>voluptatem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accusantium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doloremque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laudantium</a:t>
            </a:r>
            <a:r>
              <a:rPr lang="en-US" sz="1600" dirty="0">
                <a:latin typeface="Century Gothic" panose="020B0502020202020204" pitchFamily="34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</a:rPr>
              <a:t>totam</a:t>
            </a:r>
            <a:r>
              <a:rPr lang="en-US" sz="1600" dirty="0">
                <a:latin typeface="Century Gothic" panose="020B0502020202020204" pitchFamily="34" charset="0"/>
              </a:rPr>
              <a:t> rem </a:t>
            </a:r>
            <a:r>
              <a:rPr lang="en-US" sz="1600" dirty="0" err="1">
                <a:latin typeface="Century Gothic" panose="020B0502020202020204" pitchFamily="34" charset="0"/>
              </a:rPr>
              <a:t>aperiam</a:t>
            </a:r>
            <a:r>
              <a:rPr lang="en-US" sz="1600" dirty="0">
                <a:latin typeface="Century Gothic" panose="020B0502020202020204" pitchFamily="34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</a:rPr>
              <a:t>eaque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ipsa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quae</a:t>
            </a:r>
            <a:r>
              <a:rPr lang="en-US" sz="1600" dirty="0">
                <a:latin typeface="Century Gothic" panose="020B0502020202020204" pitchFamily="34" charset="0"/>
              </a:rPr>
              <a:t> ab </a:t>
            </a:r>
            <a:r>
              <a:rPr lang="en-US" sz="1600" dirty="0" err="1">
                <a:latin typeface="Century Gothic" panose="020B0502020202020204" pitchFamily="34" charset="0"/>
              </a:rPr>
              <a:t>illo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inventore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veritatis</a:t>
            </a:r>
            <a:r>
              <a:rPr lang="en-US" sz="1600" dirty="0">
                <a:latin typeface="Century Gothic" panose="020B0502020202020204" pitchFamily="34" charset="0"/>
              </a:rPr>
              <a:t> et quasi </a:t>
            </a:r>
            <a:r>
              <a:rPr lang="en-US" sz="1600" dirty="0" err="1">
                <a:latin typeface="Century Gothic" panose="020B0502020202020204" pitchFamily="34" charset="0"/>
              </a:rPr>
              <a:t>architecto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beatae</a:t>
            </a:r>
            <a:r>
              <a:rPr lang="en-US" sz="1600" dirty="0">
                <a:latin typeface="Century Gothic" panose="020B0502020202020204" pitchFamily="34" charset="0"/>
              </a:rPr>
              <a:t> vitae dicta sunt </a:t>
            </a:r>
            <a:r>
              <a:rPr lang="en-US" sz="1600" dirty="0" err="1">
                <a:latin typeface="Century Gothic" panose="020B0502020202020204" pitchFamily="34" charset="0"/>
              </a:rPr>
              <a:t>explicabo</a:t>
            </a:r>
            <a:r>
              <a:rPr lang="en-US" sz="1600" dirty="0">
                <a:latin typeface="Century Gothic" panose="020B0502020202020204" pitchFamily="34" charset="0"/>
              </a:rPr>
              <a:t>. Nemo </a:t>
            </a:r>
            <a:r>
              <a:rPr lang="en-US" sz="1600" dirty="0" err="1">
                <a:latin typeface="Century Gothic" panose="020B0502020202020204" pitchFamily="34" charset="0"/>
              </a:rPr>
              <a:t>enim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ipsam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voluptatem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quia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voluptas</a:t>
            </a:r>
            <a:r>
              <a:rPr lang="en-US" sz="1600" dirty="0">
                <a:latin typeface="Century Gothic" panose="020B0502020202020204" pitchFamily="34" charset="0"/>
              </a:rPr>
              <a:t> sit </a:t>
            </a:r>
            <a:r>
              <a:rPr lang="en-US" sz="1600" dirty="0" err="1">
                <a:latin typeface="Century Gothic" panose="020B0502020202020204" pitchFamily="34" charset="0"/>
              </a:rPr>
              <a:t>aspernatur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aut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odit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aut</a:t>
            </a:r>
            <a:r>
              <a:rPr lang="en-US" sz="1600" dirty="0">
                <a:latin typeface="Century Gothic" panose="020B0502020202020204" pitchFamily="34" charset="0"/>
              </a:rPr>
              <a:t> fugit, sed </a:t>
            </a:r>
            <a:r>
              <a:rPr lang="en-US" sz="1600" dirty="0" err="1">
                <a:latin typeface="Century Gothic" panose="020B0502020202020204" pitchFamily="34" charset="0"/>
              </a:rPr>
              <a:t>quia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consequuntur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magni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dolores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eos</a:t>
            </a:r>
            <a:r>
              <a:rPr lang="en-US" sz="1600" dirty="0">
                <a:latin typeface="Century Gothic" panose="020B0502020202020204" pitchFamily="34" charset="0"/>
              </a:rPr>
              <a:t> qui </a:t>
            </a:r>
            <a:r>
              <a:rPr lang="en-US" sz="1600" dirty="0" err="1">
                <a:latin typeface="Century Gothic" panose="020B0502020202020204" pitchFamily="34" charset="0"/>
              </a:rPr>
              <a:t>ratione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voluptatem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sequi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nesciunt</a:t>
            </a:r>
            <a:r>
              <a:rPr lang="en-US" sz="1600" dirty="0">
                <a:latin typeface="Century Gothic" panose="020B0502020202020204" pitchFamily="34" charset="0"/>
              </a:rPr>
              <a:t>. </a:t>
            </a:r>
            <a:r>
              <a:rPr lang="en-US" sz="1600" dirty="0" err="1">
                <a:latin typeface="Century Gothic" panose="020B0502020202020204" pitchFamily="34" charset="0"/>
              </a:rPr>
              <a:t>Neque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porro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quisquam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est</a:t>
            </a:r>
            <a:r>
              <a:rPr lang="en-US" sz="1600" dirty="0">
                <a:latin typeface="Century Gothic" panose="020B0502020202020204" pitchFamily="34" charset="0"/>
              </a:rPr>
              <a:t>, qui </a:t>
            </a:r>
            <a:r>
              <a:rPr lang="en-US" sz="1600" dirty="0" err="1">
                <a:latin typeface="Century Gothic" panose="020B0502020202020204" pitchFamily="34" charset="0"/>
              </a:rPr>
              <a:t>dolorem</a:t>
            </a:r>
            <a:r>
              <a:rPr lang="en-US" sz="1600" dirty="0">
                <a:latin typeface="Century Gothic" panose="020B0502020202020204" pitchFamily="34" charset="0"/>
              </a:rPr>
              <a:t> ipsum </a:t>
            </a:r>
            <a:r>
              <a:rPr lang="en-US" sz="1600" dirty="0" err="1">
                <a:latin typeface="Century Gothic" panose="020B0502020202020204" pitchFamily="34" charset="0"/>
              </a:rPr>
              <a:t>quia</a:t>
            </a:r>
            <a:r>
              <a:rPr lang="en-US" sz="1600" dirty="0">
                <a:latin typeface="Century Gothic" panose="020B0502020202020204" pitchFamily="34" charset="0"/>
              </a:rPr>
              <a:t> dolor sit </a:t>
            </a:r>
            <a:r>
              <a:rPr lang="en-US" sz="1600" dirty="0" err="1">
                <a:latin typeface="Century Gothic" panose="020B0502020202020204" pitchFamily="34" charset="0"/>
              </a:rPr>
              <a:t>amet</a:t>
            </a:r>
            <a:r>
              <a:rPr lang="en-US" sz="1600" dirty="0">
                <a:latin typeface="Century Gothic" panose="020B0502020202020204" pitchFamily="34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</a:rPr>
              <a:t>consectetur</a:t>
            </a:r>
            <a:r>
              <a:rPr lang="en-US" sz="1600" dirty="0">
                <a:latin typeface="Century Gothic" panose="020B0502020202020204" pitchFamily="34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</a:rPr>
              <a:t>adipisci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velit</a:t>
            </a:r>
            <a:r>
              <a:rPr lang="en-US" sz="1600" dirty="0">
                <a:latin typeface="Century Gothic" panose="020B0502020202020204" pitchFamily="34" charset="0"/>
              </a:rPr>
              <a:t>, sed </a:t>
            </a:r>
            <a:r>
              <a:rPr lang="en-US" sz="1600" dirty="0" err="1">
                <a:latin typeface="Century Gothic" panose="020B0502020202020204" pitchFamily="34" charset="0"/>
              </a:rPr>
              <a:t>quia</a:t>
            </a:r>
            <a:r>
              <a:rPr lang="en-US" sz="1600" dirty="0">
                <a:latin typeface="Century Gothic" panose="020B0502020202020204" pitchFamily="34" charset="0"/>
              </a:rPr>
              <a:t> non </a:t>
            </a:r>
            <a:r>
              <a:rPr lang="en-US" sz="1600" dirty="0" err="1">
                <a:latin typeface="Century Gothic" panose="020B0502020202020204" pitchFamily="34" charset="0"/>
              </a:rPr>
              <a:t>numquam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eius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modi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tempora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incidunt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ut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labore</a:t>
            </a:r>
            <a:r>
              <a:rPr lang="en-US" sz="1600" dirty="0">
                <a:latin typeface="Century Gothic" panose="020B0502020202020204" pitchFamily="34" charset="0"/>
              </a:rPr>
              <a:t> et dolore </a:t>
            </a:r>
            <a:r>
              <a:rPr lang="en-US" sz="1600" dirty="0" err="1">
                <a:latin typeface="Century Gothic" panose="020B0502020202020204" pitchFamily="34" charset="0"/>
              </a:rPr>
              <a:t>magnam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aliquam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quaerat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voluptatem</a:t>
            </a:r>
            <a:r>
              <a:rPr lang="en-US" sz="1600" dirty="0">
                <a:latin typeface="Century Gothic" panose="020B0502020202020204" pitchFamily="34" charset="0"/>
              </a:rPr>
              <a:t>. 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r>
              <a:rPr lang="en-US" sz="2400" b="1" dirty="0">
                <a:solidFill>
                  <a:srgbClr val="EF3B2A"/>
                </a:solidFill>
                <a:latin typeface="Century Gothic" panose="020B0502020202020204" pitchFamily="34" charset="0"/>
              </a:rPr>
              <a:t>Results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At </a:t>
            </a:r>
            <a:r>
              <a:rPr lang="en-US" sz="1600" dirty="0" err="1">
                <a:latin typeface="Century Gothic" panose="020B0502020202020204" pitchFamily="34" charset="0"/>
              </a:rPr>
              <a:t>vero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eos</a:t>
            </a:r>
            <a:r>
              <a:rPr lang="en-US" sz="1600" dirty="0">
                <a:latin typeface="Century Gothic" panose="020B0502020202020204" pitchFamily="34" charset="0"/>
              </a:rPr>
              <a:t> et </a:t>
            </a:r>
            <a:r>
              <a:rPr lang="en-US" sz="1600" dirty="0" err="1">
                <a:latin typeface="Century Gothic" panose="020B0502020202020204" pitchFamily="34" charset="0"/>
              </a:rPr>
              <a:t>accusamus</a:t>
            </a:r>
            <a:r>
              <a:rPr lang="en-US" sz="1600" dirty="0">
                <a:latin typeface="Century Gothic" panose="020B0502020202020204" pitchFamily="34" charset="0"/>
              </a:rPr>
              <a:t> et </a:t>
            </a:r>
            <a:r>
              <a:rPr lang="en-US" sz="1600" dirty="0" err="1">
                <a:latin typeface="Century Gothic" panose="020B0502020202020204" pitchFamily="34" charset="0"/>
              </a:rPr>
              <a:t>iusto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odio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dignissimos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ducimus</a:t>
            </a:r>
            <a:r>
              <a:rPr lang="en-US" sz="1600" dirty="0">
                <a:latin typeface="Century Gothic" panose="020B0502020202020204" pitchFamily="34" charset="0"/>
              </a:rPr>
              <a:t> qui </a:t>
            </a:r>
            <a:r>
              <a:rPr lang="en-US" sz="1600" dirty="0" err="1">
                <a:latin typeface="Century Gothic" panose="020B0502020202020204" pitchFamily="34" charset="0"/>
              </a:rPr>
              <a:t>blanditiis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praesentium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voluptatum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deleniti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atque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corrupti</a:t>
            </a:r>
            <a:r>
              <a:rPr lang="en-US" sz="1600" dirty="0">
                <a:latin typeface="Century Gothic" panose="020B0502020202020204" pitchFamily="34" charset="0"/>
              </a:rPr>
              <a:t> quos </a:t>
            </a:r>
            <a:r>
              <a:rPr lang="en-US" sz="1600" dirty="0" err="1">
                <a:latin typeface="Century Gothic" panose="020B0502020202020204" pitchFamily="34" charset="0"/>
              </a:rPr>
              <a:t>dolores</a:t>
            </a:r>
            <a:r>
              <a:rPr lang="en-US" sz="1600" dirty="0">
                <a:latin typeface="Century Gothic" panose="020B0502020202020204" pitchFamily="34" charset="0"/>
              </a:rPr>
              <a:t> et </a:t>
            </a:r>
            <a:r>
              <a:rPr lang="en-US" sz="1600" dirty="0" err="1">
                <a:latin typeface="Century Gothic" panose="020B0502020202020204" pitchFamily="34" charset="0"/>
              </a:rPr>
              <a:t>quas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molestias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excepturi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sint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occaecati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cupiditate</a:t>
            </a:r>
            <a:r>
              <a:rPr lang="en-US" sz="1600" dirty="0">
                <a:latin typeface="Century Gothic" panose="020B0502020202020204" pitchFamily="34" charset="0"/>
              </a:rPr>
              <a:t> non provident, </a:t>
            </a:r>
            <a:r>
              <a:rPr lang="en-US" sz="1600" dirty="0" err="1">
                <a:latin typeface="Century Gothic" panose="020B0502020202020204" pitchFamily="34" charset="0"/>
              </a:rPr>
              <a:t>similique</a:t>
            </a:r>
            <a:r>
              <a:rPr lang="en-US" sz="1600" dirty="0">
                <a:latin typeface="Century Gothic" panose="020B0502020202020204" pitchFamily="34" charset="0"/>
              </a:rPr>
              <a:t> sunt in culpa qui </a:t>
            </a:r>
            <a:r>
              <a:rPr lang="en-US" sz="1600" dirty="0" err="1">
                <a:latin typeface="Century Gothic" panose="020B0502020202020204" pitchFamily="34" charset="0"/>
              </a:rPr>
              <a:t>officia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deserunt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mollitia</a:t>
            </a:r>
            <a:r>
              <a:rPr lang="en-US" sz="1600" dirty="0">
                <a:latin typeface="Century Gothic" panose="020B0502020202020204" pitchFamily="34" charset="0"/>
              </a:rPr>
              <a:t> animi, id </a:t>
            </a:r>
            <a:r>
              <a:rPr lang="en-US" sz="1600" dirty="0" err="1">
                <a:latin typeface="Century Gothic" panose="020B0502020202020204" pitchFamily="34" charset="0"/>
              </a:rPr>
              <a:t>est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laborum</a:t>
            </a:r>
            <a:r>
              <a:rPr lang="en-US" sz="1600" dirty="0">
                <a:latin typeface="Century Gothic" panose="020B0502020202020204" pitchFamily="34" charset="0"/>
              </a:rPr>
              <a:t> et </a:t>
            </a:r>
            <a:r>
              <a:rPr lang="en-US" sz="1600" dirty="0" err="1">
                <a:latin typeface="Century Gothic" panose="020B0502020202020204" pitchFamily="34" charset="0"/>
              </a:rPr>
              <a:t>dolorum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fuga</a:t>
            </a:r>
            <a:r>
              <a:rPr lang="en-US" sz="1600" dirty="0">
                <a:latin typeface="Century Gothic" panose="020B0502020202020204" pitchFamily="34" charset="0"/>
              </a:rPr>
              <a:t>. Et </a:t>
            </a:r>
            <a:r>
              <a:rPr lang="en-US" sz="1600" dirty="0" err="1">
                <a:latin typeface="Century Gothic" panose="020B0502020202020204" pitchFamily="34" charset="0"/>
              </a:rPr>
              <a:t>harum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quidem</a:t>
            </a:r>
            <a:r>
              <a:rPr lang="en-US" sz="1600" dirty="0">
                <a:latin typeface="Century Gothic" panose="020B0502020202020204" pitchFamily="34" charset="0"/>
              </a:rPr>
              <a:t> rerum facilis </a:t>
            </a:r>
            <a:r>
              <a:rPr lang="en-US" sz="1600" dirty="0" err="1">
                <a:latin typeface="Century Gothic" panose="020B0502020202020204" pitchFamily="34" charset="0"/>
              </a:rPr>
              <a:t>est</a:t>
            </a:r>
            <a:r>
              <a:rPr lang="en-US" sz="1600" dirty="0">
                <a:latin typeface="Century Gothic" panose="020B0502020202020204" pitchFamily="34" charset="0"/>
              </a:rPr>
              <a:t> et </a:t>
            </a:r>
            <a:r>
              <a:rPr lang="en-US" sz="1600" dirty="0" err="1">
                <a:latin typeface="Century Gothic" panose="020B0502020202020204" pitchFamily="34" charset="0"/>
              </a:rPr>
              <a:t>expedita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distinctio</a:t>
            </a:r>
            <a:r>
              <a:rPr lang="en-US" sz="1600" dirty="0">
                <a:latin typeface="Century Gothic" panose="020B0502020202020204" pitchFamily="34" charset="0"/>
              </a:rPr>
              <a:t>. 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EF3B2A"/>
                </a:solidFill>
                <a:latin typeface="Century Gothic" panose="020B0502020202020204" pitchFamily="34" charset="0"/>
              </a:rPr>
              <a:t>Discussion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Century Gothic" panose="020B0502020202020204" pitchFamily="34" charset="0"/>
              </a:rPr>
              <a:t>Lorem ipsum dolor sit </a:t>
            </a:r>
            <a:r>
              <a:rPr lang="en-US" sz="1600" dirty="0" err="1">
                <a:latin typeface="Century Gothic" panose="020B0502020202020204" pitchFamily="34" charset="0"/>
              </a:rPr>
              <a:t>amet</a:t>
            </a:r>
            <a:r>
              <a:rPr lang="en-US" sz="1600" dirty="0">
                <a:latin typeface="Century Gothic" panose="020B0502020202020204" pitchFamily="34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</a:rPr>
              <a:t>consectetur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adipiscing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elit</a:t>
            </a:r>
            <a:r>
              <a:rPr lang="en-US" sz="1600" dirty="0">
                <a:latin typeface="Century Gothic" panose="020B0502020202020204" pitchFamily="34" charset="0"/>
              </a:rPr>
              <a:t>, sed do </a:t>
            </a:r>
            <a:r>
              <a:rPr lang="en-US" sz="1600" dirty="0" err="1">
                <a:latin typeface="Century Gothic" panose="020B0502020202020204" pitchFamily="34" charset="0"/>
              </a:rPr>
              <a:t>eiusmod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tempor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incididunt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ut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labore</a:t>
            </a:r>
            <a:r>
              <a:rPr lang="en-US" sz="1600" dirty="0">
                <a:latin typeface="Century Gothic" panose="020B0502020202020204" pitchFamily="34" charset="0"/>
              </a:rPr>
              <a:t> et dolore magna </a:t>
            </a:r>
            <a:r>
              <a:rPr lang="en-US" sz="1600" dirty="0" err="1">
                <a:latin typeface="Century Gothic" panose="020B0502020202020204" pitchFamily="34" charset="0"/>
              </a:rPr>
              <a:t>aliqua</a:t>
            </a:r>
            <a:r>
              <a:rPr lang="en-US" sz="1600" dirty="0">
                <a:latin typeface="Century Gothic" panose="020B0502020202020204" pitchFamily="34" charset="0"/>
              </a:rPr>
              <a:t>. Ut </a:t>
            </a:r>
            <a:r>
              <a:rPr lang="en-US" sz="1600" dirty="0" err="1">
                <a:latin typeface="Century Gothic" panose="020B0502020202020204" pitchFamily="34" charset="0"/>
              </a:rPr>
              <a:t>enim</a:t>
            </a:r>
            <a:r>
              <a:rPr lang="en-US" sz="1600" dirty="0">
                <a:latin typeface="Century Gothic" panose="020B0502020202020204" pitchFamily="34" charset="0"/>
              </a:rPr>
              <a:t> ad minim </a:t>
            </a:r>
            <a:r>
              <a:rPr lang="en-US" sz="1600" dirty="0" err="1">
                <a:latin typeface="Century Gothic" panose="020B0502020202020204" pitchFamily="34" charset="0"/>
              </a:rPr>
              <a:t>veniam</a:t>
            </a:r>
            <a:r>
              <a:rPr lang="en-US" sz="1600" dirty="0">
                <a:latin typeface="Century Gothic" panose="020B0502020202020204" pitchFamily="34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</a:rPr>
              <a:t>quis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nostrud</a:t>
            </a:r>
            <a:r>
              <a:rPr lang="en-US" sz="1600" dirty="0">
                <a:latin typeface="Century Gothic" panose="020B0502020202020204" pitchFamily="34" charset="0"/>
              </a:rPr>
              <a:t> exercitation </a:t>
            </a:r>
            <a:r>
              <a:rPr lang="en-US" sz="1600" dirty="0" err="1">
                <a:latin typeface="Century Gothic" panose="020B0502020202020204" pitchFamily="34" charset="0"/>
              </a:rPr>
              <a:t>ullamco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laboris</a:t>
            </a:r>
            <a:r>
              <a:rPr lang="en-US" sz="1600" dirty="0">
                <a:latin typeface="Century Gothic" panose="020B0502020202020204" pitchFamily="34" charset="0"/>
              </a:rPr>
              <a:t> nisi </a:t>
            </a:r>
            <a:r>
              <a:rPr lang="en-US" sz="1600" dirty="0" err="1">
                <a:latin typeface="Century Gothic" panose="020B0502020202020204" pitchFamily="34" charset="0"/>
              </a:rPr>
              <a:t>ut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aliquip</a:t>
            </a:r>
            <a:r>
              <a:rPr lang="en-US" sz="1600" dirty="0">
                <a:latin typeface="Century Gothic" panose="020B0502020202020204" pitchFamily="34" charset="0"/>
              </a:rPr>
              <a:t> ex </a:t>
            </a:r>
            <a:r>
              <a:rPr lang="en-US" sz="1600" dirty="0" err="1">
                <a:latin typeface="Century Gothic" panose="020B0502020202020204" pitchFamily="34" charset="0"/>
              </a:rPr>
              <a:t>ea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commodo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consequat</a:t>
            </a:r>
            <a:r>
              <a:rPr lang="en-US" sz="1600" dirty="0">
                <a:latin typeface="Century Gothic" panose="020B0502020202020204" pitchFamily="34" charset="0"/>
              </a:rPr>
              <a:t>. Duis </a:t>
            </a:r>
            <a:r>
              <a:rPr lang="en-US" sz="1600" dirty="0" err="1">
                <a:latin typeface="Century Gothic" panose="020B0502020202020204" pitchFamily="34" charset="0"/>
              </a:rPr>
              <a:t>aute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irure</a:t>
            </a:r>
            <a:r>
              <a:rPr lang="en-US" sz="1600" dirty="0">
                <a:latin typeface="Century Gothic" panose="020B0502020202020204" pitchFamily="34" charset="0"/>
              </a:rPr>
              <a:t> dolor in </a:t>
            </a:r>
            <a:r>
              <a:rPr lang="en-US" sz="1600" dirty="0" err="1">
                <a:latin typeface="Century Gothic" panose="020B0502020202020204" pitchFamily="34" charset="0"/>
              </a:rPr>
              <a:t>reprehenderit</a:t>
            </a:r>
            <a:r>
              <a:rPr lang="en-US" sz="1600" dirty="0">
                <a:latin typeface="Century Gothic" panose="020B0502020202020204" pitchFamily="34" charset="0"/>
              </a:rPr>
              <a:t> in </a:t>
            </a:r>
            <a:r>
              <a:rPr lang="en-US" sz="1600" dirty="0" err="1">
                <a:latin typeface="Century Gothic" panose="020B0502020202020204" pitchFamily="34" charset="0"/>
              </a:rPr>
              <a:t>voluptate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velit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esse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cillum</a:t>
            </a:r>
            <a:r>
              <a:rPr lang="en-US" sz="1600" dirty="0">
                <a:latin typeface="Century Gothic" panose="020B0502020202020204" pitchFamily="34" charset="0"/>
              </a:rPr>
              <a:t> dolore </a:t>
            </a:r>
            <a:r>
              <a:rPr lang="en-US" sz="1600" dirty="0" err="1">
                <a:latin typeface="Century Gothic" panose="020B0502020202020204" pitchFamily="34" charset="0"/>
              </a:rPr>
              <a:t>eu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fugiat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nulla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pariatur</a:t>
            </a:r>
            <a:r>
              <a:rPr lang="en-US" sz="1600" dirty="0">
                <a:latin typeface="Century Gothic" panose="020B0502020202020204" pitchFamily="34" charset="0"/>
              </a:rPr>
              <a:t>. </a:t>
            </a:r>
            <a:r>
              <a:rPr lang="en-US" sz="1600" dirty="0" err="1">
                <a:latin typeface="Century Gothic" panose="020B0502020202020204" pitchFamily="34" charset="0"/>
              </a:rPr>
              <a:t>Excepteur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sint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occaecat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cupidatat</a:t>
            </a:r>
            <a:r>
              <a:rPr lang="en-US" sz="1600" dirty="0">
                <a:latin typeface="Century Gothic" panose="020B0502020202020204" pitchFamily="34" charset="0"/>
              </a:rPr>
              <a:t> non </a:t>
            </a:r>
            <a:r>
              <a:rPr lang="en-US" sz="1600" dirty="0" err="1">
                <a:latin typeface="Century Gothic" panose="020B0502020202020204" pitchFamily="34" charset="0"/>
              </a:rPr>
              <a:t>proident</a:t>
            </a:r>
            <a:r>
              <a:rPr lang="en-US" sz="1600" dirty="0">
                <a:latin typeface="Century Gothic" panose="020B0502020202020204" pitchFamily="34" charset="0"/>
              </a:rPr>
              <a:t>, sunt in culpa qui </a:t>
            </a:r>
            <a:r>
              <a:rPr lang="en-US" sz="1600" dirty="0" err="1">
                <a:latin typeface="Century Gothic" panose="020B0502020202020204" pitchFamily="34" charset="0"/>
              </a:rPr>
              <a:t>officia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deserunt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mollit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anim</a:t>
            </a:r>
            <a:r>
              <a:rPr lang="en-US" sz="1600" dirty="0">
                <a:latin typeface="Century Gothic" panose="020B0502020202020204" pitchFamily="34" charset="0"/>
              </a:rPr>
              <a:t> id </a:t>
            </a:r>
            <a:r>
              <a:rPr lang="en-US" sz="1600" dirty="0" err="1">
                <a:latin typeface="Century Gothic" panose="020B0502020202020204" pitchFamily="34" charset="0"/>
              </a:rPr>
              <a:t>est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laborum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dirty="0"/>
              <a:t>Sed </a:t>
            </a:r>
            <a:r>
              <a:rPr lang="en-AU" sz="1600" dirty="0" err="1"/>
              <a:t>ut</a:t>
            </a:r>
            <a:r>
              <a:rPr lang="en-AU" sz="1600" dirty="0"/>
              <a:t> </a:t>
            </a:r>
            <a:r>
              <a:rPr lang="en-AU" sz="1600" dirty="0" err="1"/>
              <a:t>perspiciatis</a:t>
            </a:r>
            <a:r>
              <a:rPr lang="en-AU" sz="1600" dirty="0"/>
              <a:t> </a:t>
            </a:r>
            <a:r>
              <a:rPr lang="en-AU" sz="1600" dirty="0" err="1"/>
              <a:t>unde</a:t>
            </a:r>
            <a:r>
              <a:rPr lang="en-AU" sz="1600" dirty="0"/>
              <a:t> </a:t>
            </a:r>
            <a:r>
              <a:rPr lang="en-AU" sz="1600" dirty="0" err="1"/>
              <a:t>omnis</a:t>
            </a:r>
            <a:r>
              <a:rPr lang="en-AU" sz="1600" dirty="0"/>
              <a:t> </a:t>
            </a:r>
            <a:r>
              <a:rPr lang="en-AU" sz="1600" dirty="0" err="1"/>
              <a:t>iste</a:t>
            </a:r>
            <a:r>
              <a:rPr lang="en-AU" sz="1600" dirty="0"/>
              <a:t> </a:t>
            </a:r>
            <a:r>
              <a:rPr lang="en-AU" sz="1600" dirty="0" err="1"/>
              <a:t>natus</a:t>
            </a:r>
            <a:r>
              <a:rPr lang="en-AU" sz="1600" dirty="0"/>
              <a:t> error sit </a:t>
            </a:r>
            <a:r>
              <a:rPr lang="en-AU" sz="1600" dirty="0" err="1"/>
              <a:t>voluptatem</a:t>
            </a:r>
            <a:r>
              <a:rPr lang="en-AU" sz="1600" dirty="0"/>
              <a:t> </a:t>
            </a:r>
            <a:r>
              <a:rPr lang="en-AU" sz="1600" dirty="0" err="1"/>
              <a:t>accusantium</a:t>
            </a:r>
            <a:r>
              <a:rPr lang="en-AU" sz="1600" dirty="0"/>
              <a:t> </a:t>
            </a:r>
            <a:r>
              <a:rPr lang="en-AU" sz="1600" dirty="0" err="1"/>
              <a:t>doloremque</a:t>
            </a:r>
            <a:r>
              <a:rPr lang="en-AU" sz="1600" dirty="0"/>
              <a:t> </a:t>
            </a:r>
            <a:r>
              <a:rPr lang="en-AU" sz="1600" dirty="0" err="1"/>
              <a:t>laudantium</a:t>
            </a:r>
            <a:r>
              <a:rPr lang="en-AU" sz="1600" dirty="0"/>
              <a:t>, </a:t>
            </a:r>
            <a:r>
              <a:rPr lang="en-AU" sz="1600" dirty="0" err="1"/>
              <a:t>totam</a:t>
            </a:r>
            <a:r>
              <a:rPr lang="en-AU" sz="1600" dirty="0"/>
              <a:t> rem </a:t>
            </a:r>
            <a:r>
              <a:rPr lang="en-AU" sz="1600" dirty="0" err="1"/>
              <a:t>aperiam</a:t>
            </a:r>
            <a:r>
              <a:rPr lang="en-AU" sz="1600" dirty="0"/>
              <a:t>, </a:t>
            </a:r>
            <a:r>
              <a:rPr lang="en-AU" sz="1600" dirty="0" err="1"/>
              <a:t>eaque</a:t>
            </a:r>
            <a:r>
              <a:rPr lang="en-AU" sz="1600" dirty="0"/>
              <a:t> </a:t>
            </a:r>
            <a:r>
              <a:rPr lang="en-AU" sz="1600" dirty="0" err="1"/>
              <a:t>ipsa</a:t>
            </a:r>
            <a:r>
              <a:rPr lang="en-AU" sz="1600" dirty="0"/>
              <a:t> </a:t>
            </a:r>
            <a:r>
              <a:rPr lang="en-AU" sz="1600" dirty="0" err="1"/>
              <a:t>quae</a:t>
            </a:r>
            <a:r>
              <a:rPr lang="en-AU" sz="1600" dirty="0"/>
              <a:t> ab </a:t>
            </a:r>
            <a:r>
              <a:rPr lang="en-AU" sz="1600" dirty="0" err="1"/>
              <a:t>illo</a:t>
            </a:r>
            <a:r>
              <a:rPr lang="en-AU" sz="1600" dirty="0"/>
              <a:t> </a:t>
            </a:r>
            <a:r>
              <a:rPr lang="en-AU" sz="1600" dirty="0" err="1"/>
              <a:t>inventore</a:t>
            </a:r>
            <a:r>
              <a:rPr lang="en-AU" sz="1600" dirty="0"/>
              <a:t> </a:t>
            </a:r>
            <a:r>
              <a:rPr lang="en-AU" sz="1600" dirty="0" err="1"/>
              <a:t>veritatis</a:t>
            </a:r>
            <a:r>
              <a:rPr lang="en-AU" sz="1600" dirty="0"/>
              <a:t> et quasi </a:t>
            </a:r>
            <a:r>
              <a:rPr lang="en-AU" sz="1600" dirty="0" err="1"/>
              <a:t>architecto</a:t>
            </a:r>
            <a:r>
              <a:rPr lang="en-AU" sz="1600" dirty="0"/>
              <a:t> </a:t>
            </a:r>
            <a:r>
              <a:rPr lang="en-AU" sz="1600" dirty="0" err="1"/>
              <a:t>beatae</a:t>
            </a:r>
            <a:r>
              <a:rPr lang="en-AU" sz="1600" dirty="0"/>
              <a:t> vitae dicta sunt </a:t>
            </a:r>
            <a:r>
              <a:rPr lang="en-AU" sz="1600" dirty="0" err="1"/>
              <a:t>explicabo</a:t>
            </a:r>
            <a:r>
              <a:rPr lang="en-AU" sz="1600" dirty="0"/>
              <a:t>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dirty="0"/>
              <a:t>Nemo </a:t>
            </a:r>
            <a:r>
              <a:rPr lang="en-AU" sz="1600" dirty="0" err="1"/>
              <a:t>enim</a:t>
            </a:r>
            <a:r>
              <a:rPr lang="en-AU" sz="1600" dirty="0"/>
              <a:t> </a:t>
            </a:r>
            <a:r>
              <a:rPr lang="en-AU" sz="1600" dirty="0" err="1"/>
              <a:t>ipsam</a:t>
            </a:r>
            <a:r>
              <a:rPr lang="en-AU" sz="1600" dirty="0"/>
              <a:t> </a:t>
            </a:r>
            <a:r>
              <a:rPr lang="en-AU" sz="1600" dirty="0" err="1"/>
              <a:t>voluptatem</a:t>
            </a:r>
            <a:r>
              <a:rPr lang="en-AU" sz="1600" dirty="0"/>
              <a:t> </a:t>
            </a:r>
            <a:r>
              <a:rPr lang="en-AU" sz="1600" dirty="0" err="1"/>
              <a:t>quia</a:t>
            </a:r>
            <a:r>
              <a:rPr lang="en-AU" sz="1600" dirty="0"/>
              <a:t> </a:t>
            </a:r>
            <a:r>
              <a:rPr lang="en-AU" sz="1600" dirty="0" err="1"/>
              <a:t>voluptas</a:t>
            </a:r>
            <a:r>
              <a:rPr lang="en-AU" sz="1600" dirty="0"/>
              <a:t> sit </a:t>
            </a:r>
            <a:r>
              <a:rPr lang="en-AU" sz="1600" dirty="0" err="1"/>
              <a:t>aspernatur</a:t>
            </a:r>
            <a:r>
              <a:rPr lang="en-AU" sz="1600" dirty="0"/>
              <a:t> </a:t>
            </a:r>
            <a:r>
              <a:rPr lang="en-AU" sz="1600" dirty="0" err="1"/>
              <a:t>aut</a:t>
            </a:r>
            <a:r>
              <a:rPr lang="en-AU" sz="1600" dirty="0"/>
              <a:t> </a:t>
            </a:r>
            <a:r>
              <a:rPr lang="en-AU" sz="1600" dirty="0" err="1"/>
              <a:t>odit</a:t>
            </a:r>
            <a:r>
              <a:rPr lang="en-AU" sz="1600" dirty="0"/>
              <a:t> </a:t>
            </a:r>
            <a:r>
              <a:rPr lang="en-AU" sz="1600" dirty="0" err="1"/>
              <a:t>aut</a:t>
            </a:r>
            <a:r>
              <a:rPr lang="en-AU" sz="1600" dirty="0"/>
              <a:t> fugit, sed </a:t>
            </a:r>
            <a:r>
              <a:rPr lang="en-AU" sz="1600" dirty="0" err="1"/>
              <a:t>quia</a:t>
            </a:r>
            <a:r>
              <a:rPr lang="en-AU" sz="1600" dirty="0"/>
              <a:t> </a:t>
            </a:r>
            <a:r>
              <a:rPr lang="en-AU" sz="1600" dirty="0" err="1"/>
              <a:t>consequuntur</a:t>
            </a:r>
            <a:r>
              <a:rPr lang="en-AU" sz="1600" dirty="0"/>
              <a:t> </a:t>
            </a:r>
            <a:r>
              <a:rPr lang="en-AU" sz="1600" dirty="0" err="1"/>
              <a:t>magni</a:t>
            </a:r>
            <a:r>
              <a:rPr lang="en-AU" sz="1600" dirty="0"/>
              <a:t> </a:t>
            </a:r>
            <a:r>
              <a:rPr lang="en-AU" sz="1600" dirty="0" err="1"/>
              <a:t>dolores</a:t>
            </a:r>
            <a:r>
              <a:rPr lang="en-AU" sz="1600" dirty="0"/>
              <a:t> </a:t>
            </a:r>
            <a:r>
              <a:rPr lang="en-AU" sz="1600" dirty="0" err="1"/>
              <a:t>eos</a:t>
            </a:r>
            <a:r>
              <a:rPr lang="en-AU" sz="1600" dirty="0"/>
              <a:t> qui </a:t>
            </a:r>
            <a:r>
              <a:rPr lang="en-AU" sz="1600" dirty="0" err="1"/>
              <a:t>ratione</a:t>
            </a:r>
            <a:r>
              <a:rPr lang="en-AU" sz="1600" dirty="0"/>
              <a:t> </a:t>
            </a:r>
            <a:r>
              <a:rPr lang="en-AU" sz="1600" dirty="0" err="1"/>
              <a:t>voluptatem</a:t>
            </a:r>
            <a:r>
              <a:rPr lang="en-AU" sz="1600" dirty="0"/>
              <a:t> </a:t>
            </a:r>
            <a:r>
              <a:rPr lang="en-AU" sz="1600" dirty="0" err="1"/>
              <a:t>sequi</a:t>
            </a:r>
            <a:r>
              <a:rPr lang="en-AU" sz="1600" dirty="0"/>
              <a:t> </a:t>
            </a:r>
            <a:r>
              <a:rPr lang="en-AU" sz="1600" dirty="0" err="1"/>
              <a:t>nesciunt</a:t>
            </a:r>
            <a:r>
              <a:rPr lang="en-AU" sz="1600" dirty="0"/>
              <a:t>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dirty="0" err="1"/>
              <a:t>Neque</a:t>
            </a:r>
            <a:r>
              <a:rPr lang="en-AU" sz="1600" dirty="0"/>
              <a:t> </a:t>
            </a:r>
            <a:r>
              <a:rPr lang="en-AU" sz="1600" dirty="0" err="1"/>
              <a:t>porro</a:t>
            </a:r>
            <a:r>
              <a:rPr lang="en-AU" sz="1600" dirty="0"/>
              <a:t> </a:t>
            </a:r>
            <a:r>
              <a:rPr lang="en-AU" sz="1600" dirty="0" err="1"/>
              <a:t>quisquam</a:t>
            </a:r>
            <a:r>
              <a:rPr lang="en-AU" sz="1600" dirty="0"/>
              <a:t> </a:t>
            </a:r>
            <a:r>
              <a:rPr lang="en-AU" sz="1600" dirty="0" err="1"/>
              <a:t>est</a:t>
            </a:r>
            <a:r>
              <a:rPr lang="en-AU" sz="1600" dirty="0"/>
              <a:t>, qui </a:t>
            </a:r>
            <a:r>
              <a:rPr lang="en-AU" sz="1600" dirty="0" err="1"/>
              <a:t>dolorem</a:t>
            </a:r>
            <a:r>
              <a:rPr lang="en-AU" sz="1600" dirty="0"/>
              <a:t> ipsum </a:t>
            </a:r>
            <a:r>
              <a:rPr lang="en-AU" sz="1600" dirty="0" err="1"/>
              <a:t>quia</a:t>
            </a:r>
            <a:r>
              <a:rPr lang="en-AU" sz="1600" dirty="0"/>
              <a:t> </a:t>
            </a:r>
            <a:r>
              <a:rPr lang="en-AU" sz="1600" dirty="0" err="1"/>
              <a:t>dolor</a:t>
            </a:r>
            <a:r>
              <a:rPr lang="en-AU" sz="1600" dirty="0"/>
              <a:t> sit </a:t>
            </a:r>
            <a:r>
              <a:rPr lang="en-AU" sz="1600" dirty="0" err="1"/>
              <a:t>amet</a:t>
            </a:r>
            <a:r>
              <a:rPr lang="en-AU" sz="1600" dirty="0"/>
              <a:t>, </a:t>
            </a:r>
            <a:r>
              <a:rPr lang="en-AU" sz="1600" dirty="0" err="1"/>
              <a:t>consectetur</a:t>
            </a:r>
            <a:r>
              <a:rPr lang="en-AU" sz="1600" dirty="0"/>
              <a:t>, </a:t>
            </a:r>
            <a:r>
              <a:rPr lang="en-AU" sz="1600" dirty="0" err="1"/>
              <a:t>adipisci</a:t>
            </a:r>
            <a:r>
              <a:rPr lang="en-AU" sz="1600" dirty="0"/>
              <a:t> </a:t>
            </a:r>
            <a:r>
              <a:rPr lang="en-AU" sz="1600" dirty="0" err="1"/>
              <a:t>velit</a:t>
            </a:r>
            <a:r>
              <a:rPr lang="en-AU" sz="1600" dirty="0"/>
              <a:t>, sed </a:t>
            </a:r>
            <a:r>
              <a:rPr lang="en-AU" sz="1600" dirty="0" err="1"/>
              <a:t>quia</a:t>
            </a:r>
            <a:r>
              <a:rPr lang="en-AU" sz="1600" dirty="0"/>
              <a:t> non </a:t>
            </a:r>
            <a:r>
              <a:rPr lang="en-AU" sz="1600" dirty="0" err="1"/>
              <a:t>numquam</a:t>
            </a:r>
            <a:r>
              <a:rPr lang="en-AU" sz="1600" dirty="0"/>
              <a:t> </a:t>
            </a:r>
            <a:r>
              <a:rPr lang="en-AU" sz="1600" dirty="0" err="1"/>
              <a:t>eius</a:t>
            </a:r>
            <a:r>
              <a:rPr lang="en-AU" sz="1600" dirty="0"/>
              <a:t> </a:t>
            </a:r>
            <a:r>
              <a:rPr lang="en-AU" sz="1600" dirty="0" err="1"/>
              <a:t>modi</a:t>
            </a:r>
            <a:r>
              <a:rPr lang="en-AU" sz="1600" dirty="0"/>
              <a:t> </a:t>
            </a:r>
            <a:r>
              <a:rPr lang="en-AU" sz="1600" dirty="0" err="1"/>
              <a:t>tempora</a:t>
            </a:r>
            <a:r>
              <a:rPr lang="en-AU" sz="1600" dirty="0"/>
              <a:t> </a:t>
            </a:r>
            <a:r>
              <a:rPr lang="en-AU" sz="1600" dirty="0" err="1"/>
              <a:t>incidunt</a:t>
            </a:r>
            <a:r>
              <a:rPr lang="en-AU" sz="1600" dirty="0"/>
              <a:t> </a:t>
            </a:r>
            <a:r>
              <a:rPr lang="en-AU" sz="1600" dirty="0" err="1"/>
              <a:t>ut</a:t>
            </a:r>
            <a:r>
              <a:rPr lang="en-AU" sz="1600" dirty="0"/>
              <a:t> </a:t>
            </a:r>
            <a:r>
              <a:rPr lang="en-AU" sz="1600" dirty="0" err="1"/>
              <a:t>labore</a:t>
            </a:r>
            <a:r>
              <a:rPr lang="en-AU" sz="1600" dirty="0"/>
              <a:t> et dolore </a:t>
            </a:r>
            <a:r>
              <a:rPr lang="en-AU" sz="1600" dirty="0" err="1"/>
              <a:t>magnam</a:t>
            </a:r>
            <a:r>
              <a:rPr lang="en-AU" sz="1600" dirty="0"/>
              <a:t> </a:t>
            </a:r>
            <a:r>
              <a:rPr lang="en-AU" sz="1600" dirty="0" err="1"/>
              <a:t>aliquam</a:t>
            </a:r>
            <a:r>
              <a:rPr lang="en-AU" sz="1600" dirty="0"/>
              <a:t> </a:t>
            </a:r>
            <a:r>
              <a:rPr lang="en-AU" sz="1600" dirty="0" err="1"/>
              <a:t>quaerat</a:t>
            </a:r>
            <a:r>
              <a:rPr lang="en-AU" sz="1600" dirty="0"/>
              <a:t> </a:t>
            </a:r>
            <a:r>
              <a:rPr lang="en-AU" sz="1600" dirty="0" err="1"/>
              <a:t>voluptatem</a:t>
            </a:r>
            <a:r>
              <a:rPr lang="en-AU" sz="16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C087DC-55ED-4319-A8AA-44B27FF04EBE}"/>
              </a:ext>
            </a:extLst>
          </p:cNvPr>
          <p:cNvSpPr txBox="1"/>
          <p:nvPr/>
        </p:nvSpPr>
        <p:spPr>
          <a:xfrm>
            <a:off x="1631091" y="11602849"/>
            <a:ext cx="10440257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>
                <a:latin typeface="Century Gothic" panose="020B0502020202020204" pitchFamily="34" charset="0"/>
              </a:rPr>
              <a:t>Insert the title of your project here</a:t>
            </a:r>
            <a:endParaRPr lang="en-US" sz="4000" dirty="0">
              <a:latin typeface="Century Gothic" panose="020B0502020202020204" pitchFamily="34" charset="0"/>
            </a:endParaRPr>
          </a:p>
          <a:p>
            <a:pPr>
              <a:spcAft>
                <a:spcPts val="1800"/>
              </a:spcAft>
            </a:pPr>
            <a:r>
              <a:rPr lang="en-US" b="1" dirty="0">
                <a:cs typeface="Century Gothic"/>
              </a:rPr>
              <a:t>Jane Doe</a:t>
            </a:r>
            <a:r>
              <a:rPr lang="en-US" b="1" baseline="30000" dirty="0">
                <a:cs typeface="Century Gothic"/>
              </a:rPr>
              <a:t>1,2</a:t>
            </a:r>
            <a:r>
              <a:rPr lang="en-AU" b="1" dirty="0"/>
              <a:t>, John Smith</a:t>
            </a:r>
            <a:r>
              <a:rPr lang="en-AU" b="1" baseline="30000" dirty="0"/>
              <a:t>2</a:t>
            </a:r>
            <a:br>
              <a:rPr lang="en-AU" sz="1400" b="1" dirty="0"/>
            </a:br>
            <a:br>
              <a:rPr lang="en-AU" b="1" baseline="30000" dirty="0"/>
            </a:br>
            <a:r>
              <a:rPr lang="en-AU" sz="1600" baseline="30000" dirty="0"/>
              <a:t>1 </a:t>
            </a:r>
            <a:r>
              <a:rPr lang="en-US" sz="1600" dirty="0">
                <a:cs typeface="Century Gothic"/>
              </a:rPr>
              <a:t>Bushfire and Natural Hazards CRC, Victoria</a:t>
            </a:r>
            <a:br>
              <a:rPr lang="en-US" sz="1600" dirty="0">
                <a:cs typeface="Century Gothic"/>
              </a:rPr>
            </a:br>
            <a:r>
              <a:rPr lang="en-US" sz="1600" baseline="30000" dirty="0">
                <a:cs typeface="Century Gothic"/>
              </a:rPr>
              <a:t>2</a:t>
            </a:r>
            <a:r>
              <a:rPr lang="en-AU" sz="1600" baseline="30000" dirty="0"/>
              <a:t> </a:t>
            </a:r>
            <a:r>
              <a:rPr lang="en-US" sz="1600" dirty="0">
                <a:cs typeface="Century Gothic"/>
              </a:rPr>
              <a:t>ABCD University, New South Wales 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latin typeface="Century Gothic" panose="020B0502020202020204" pitchFamily="34" charset="0"/>
              </a:rPr>
              <a:t>Lorem ipsum dolor sit </a:t>
            </a:r>
            <a:r>
              <a:rPr lang="en-US" sz="2400" dirty="0" err="1">
                <a:latin typeface="Century Gothic" panose="020B0502020202020204" pitchFamily="34" charset="0"/>
              </a:rPr>
              <a:t>amet</a:t>
            </a:r>
            <a:r>
              <a:rPr lang="en-US" sz="2400" dirty="0">
                <a:latin typeface="Century Gothic" panose="020B0502020202020204" pitchFamily="34" charset="0"/>
              </a:rPr>
              <a:t>, </a:t>
            </a:r>
            <a:r>
              <a:rPr lang="en-US" sz="2400" dirty="0" err="1">
                <a:latin typeface="Century Gothic" panose="020B0502020202020204" pitchFamily="34" charset="0"/>
              </a:rPr>
              <a:t>consectetur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adipiscing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elit</a:t>
            </a:r>
            <a:r>
              <a:rPr lang="en-US" sz="2400" dirty="0">
                <a:latin typeface="Century Gothic" panose="020B0502020202020204" pitchFamily="34" charset="0"/>
              </a:rPr>
              <a:t>, sed do </a:t>
            </a:r>
            <a:r>
              <a:rPr lang="en-US" sz="2400" dirty="0" err="1">
                <a:latin typeface="Century Gothic" panose="020B0502020202020204" pitchFamily="34" charset="0"/>
              </a:rPr>
              <a:t>eiusmod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tempor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incididunt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ut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labore</a:t>
            </a:r>
            <a:r>
              <a:rPr lang="en-US" sz="2400" dirty="0">
                <a:latin typeface="Century Gothic" panose="020B0502020202020204" pitchFamily="34" charset="0"/>
              </a:rPr>
              <a:t> et dolore magna </a:t>
            </a:r>
            <a:r>
              <a:rPr lang="en-US" sz="2400" dirty="0" err="1">
                <a:latin typeface="Century Gothic" panose="020B0502020202020204" pitchFamily="34" charset="0"/>
              </a:rPr>
              <a:t>aliqua</a:t>
            </a:r>
            <a:r>
              <a:rPr lang="en-US" sz="2400" dirty="0">
                <a:latin typeface="Century Gothic" panose="020B0502020202020204" pitchFamily="34" charset="0"/>
              </a:rPr>
              <a:t>. Ut </a:t>
            </a:r>
            <a:r>
              <a:rPr lang="en-US" sz="2400" dirty="0" err="1">
                <a:latin typeface="Century Gothic" panose="020B0502020202020204" pitchFamily="34" charset="0"/>
              </a:rPr>
              <a:t>enim</a:t>
            </a:r>
            <a:r>
              <a:rPr lang="en-US" sz="2400" dirty="0">
                <a:latin typeface="Century Gothic" panose="020B0502020202020204" pitchFamily="34" charset="0"/>
              </a:rPr>
              <a:t> ad minim </a:t>
            </a:r>
            <a:r>
              <a:rPr lang="en-US" sz="2400" dirty="0" err="1">
                <a:latin typeface="Century Gothic" panose="020B0502020202020204" pitchFamily="34" charset="0"/>
              </a:rPr>
              <a:t>veniam</a:t>
            </a:r>
            <a:r>
              <a:rPr lang="en-US" sz="2400" dirty="0">
                <a:latin typeface="Century Gothic" panose="020B0502020202020204" pitchFamily="34" charset="0"/>
              </a:rPr>
              <a:t>, </a:t>
            </a:r>
            <a:r>
              <a:rPr lang="en-US" sz="2400" dirty="0" err="1">
                <a:latin typeface="Century Gothic" panose="020B0502020202020204" pitchFamily="34" charset="0"/>
              </a:rPr>
              <a:t>quis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nostrud</a:t>
            </a:r>
            <a:r>
              <a:rPr lang="en-US" sz="2400" dirty="0">
                <a:latin typeface="Century Gothic" panose="020B0502020202020204" pitchFamily="34" charset="0"/>
              </a:rPr>
              <a:t> exercitation </a:t>
            </a:r>
            <a:r>
              <a:rPr lang="en-US" sz="2400" dirty="0" err="1">
                <a:latin typeface="Century Gothic" panose="020B0502020202020204" pitchFamily="34" charset="0"/>
              </a:rPr>
              <a:t>ullamco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laboris</a:t>
            </a:r>
            <a:r>
              <a:rPr lang="en-US" sz="2400" dirty="0">
                <a:latin typeface="Century Gothic" panose="020B0502020202020204" pitchFamily="34" charset="0"/>
              </a:rPr>
              <a:t> nisi </a:t>
            </a:r>
            <a:r>
              <a:rPr lang="en-US" sz="2400" dirty="0" err="1">
                <a:latin typeface="Century Gothic" panose="020B0502020202020204" pitchFamily="34" charset="0"/>
              </a:rPr>
              <a:t>ut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aliquip</a:t>
            </a:r>
            <a:r>
              <a:rPr lang="en-US" sz="2400" dirty="0">
                <a:latin typeface="Century Gothic" panose="020B0502020202020204" pitchFamily="34" charset="0"/>
              </a:rPr>
              <a:t> ex </a:t>
            </a:r>
            <a:r>
              <a:rPr lang="en-US" sz="2400" dirty="0" err="1">
                <a:latin typeface="Century Gothic" panose="020B0502020202020204" pitchFamily="34" charset="0"/>
              </a:rPr>
              <a:t>ea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commodo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consequat</a:t>
            </a:r>
            <a:r>
              <a:rPr lang="en-US" sz="2400" dirty="0">
                <a:latin typeface="Century Gothic" panose="020B0502020202020204" pitchFamily="34" charset="0"/>
              </a:rPr>
              <a:t>. Duis </a:t>
            </a:r>
            <a:r>
              <a:rPr lang="en-US" sz="2400" dirty="0" err="1">
                <a:latin typeface="Century Gothic" panose="020B0502020202020204" pitchFamily="34" charset="0"/>
              </a:rPr>
              <a:t>aute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irure</a:t>
            </a:r>
            <a:r>
              <a:rPr lang="en-US" sz="2400" dirty="0">
                <a:latin typeface="Century Gothic" panose="020B0502020202020204" pitchFamily="34" charset="0"/>
              </a:rPr>
              <a:t> dolor in </a:t>
            </a:r>
            <a:r>
              <a:rPr lang="en-US" sz="2400" dirty="0" err="1">
                <a:latin typeface="Century Gothic" panose="020B0502020202020204" pitchFamily="34" charset="0"/>
              </a:rPr>
              <a:t>reprehenderit</a:t>
            </a:r>
            <a:r>
              <a:rPr lang="en-US" sz="2400" dirty="0">
                <a:latin typeface="Century Gothic" panose="020B0502020202020204" pitchFamily="34" charset="0"/>
              </a:rPr>
              <a:t> in </a:t>
            </a:r>
            <a:r>
              <a:rPr lang="en-US" sz="2400" dirty="0" err="1">
                <a:latin typeface="Century Gothic" panose="020B0502020202020204" pitchFamily="34" charset="0"/>
              </a:rPr>
              <a:t>voluptate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velit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esse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cillum</a:t>
            </a:r>
            <a:r>
              <a:rPr lang="en-US" sz="2400" dirty="0">
                <a:latin typeface="Century Gothic" panose="020B0502020202020204" pitchFamily="34" charset="0"/>
              </a:rPr>
              <a:t> dolore </a:t>
            </a:r>
            <a:r>
              <a:rPr lang="en-US" sz="2400" dirty="0" err="1">
                <a:latin typeface="Century Gothic" panose="020B0502020202020204" pitchFamily="34" charset="0"/>
              </a:rPr>
              <a:t>eu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fugiat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nulla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pariatur</a:t>
            </a:r>
            <a:r>
              <a:rPr lang="en-US" sz="2400" dirty="0">
                <a:latin typeface="Century Gothic" panose="020B0502020202020204" pitchFamily="34" charset="0"/>
              </a:rPr>
              <a:t>. </a:t>
            </a:r>
            <a:r>
              <a:rPr lang="en-US" sz="2400" dirty="0" err="1">
                <a:latin typeface="Century Gothic" panose="020B0502020202020204" pitchFamily="34" charset="0"/>
              </a:rPr>
              <a:t>Excepteur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sint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occaecat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cupidatat</a:t>
            </a:r>
            <a:r>
              <a:rPr lang="en-US" sz="2400" dirty="0">
                <a:latin typeface="Century Gothic" panose="020B0502020202020204" pitchFamily="34" charset="0"/>
              </a:rPr>
              <a:t> non </a:t>
            </a:r>
            <a:r>
              <a:rPr lang="en-US" sz="2400" dirty="0" err="1">
                <a:latin typeface="Century Gothic" panose="020B0502020202020204" pitchFamily="34" charset="0"/>
              </a:rPr>
              <a:t>proident</a:t>
            </a:r>
            <a:r>
              <a:rPr lang="en-US" sz="2400" dirty="0">
                <a:latin typeface="Century Gothic" panose="020B0502020202020204" pitchFamily="34" charset="0"/>
              </a:rPr>
              <a:t>,</a:t>
            </a:r>
            <a:endParaRPr lang="en-AU" sz="2400" dirty="0">
              <a:latin typeface="Century Gothic" panose="020B0502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6EC30-C0D2-4BE6-8437-4D1A36902CD1}"/>
              </a:ext>
            </a:extLst>
          </p:cNvPr>
          <p:cNvGrpSpPr/>
          <p:nvPr/>
        </p:nvGrpSpPr>
        <p:grpSpPr>
          <a:xfrm>
            <a:off x="1680519" y="2197048"/>
            <a:ext cx="3108969" cy="871683"/>
            <a:chOff x="1674342" y="3616393"/>
            <a:chExt cx="3108969" cy="87168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B75674C-4E71-45FD-981F-A629733862F2}"/>
                </a:ext>
              </a:extLst>
            </p:cNvPr>
            <p:cNvSpPr/>
            <p:nvPr/>
          </p:nvSpPr>
          <p:spPr>
            <a:xfrm>
              <a:off x="1674342" y="3616393"/>
              <a:ext cx="3042146" cy="87168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Footer Placeholder 4">
              <a:extLst>
                <a:ext uri="{FF2B5EF4-FFF2-40B4-BE49-F238E27FC236}">
                  <a16:creationId xmlns:a16="http://schemas.microsoft.com/office/drawing/2014/main" id="{EDC43875-2CB5-4FDC-BA86-0E0C80A35590}"/>
                </a:ext>
              </a:extLst>
            </p:cNvPr>
            <p:cNvSpPr txBox="1">
              <a:spLocks/>
            </p:cNvSpPr>
            <p:nvPr/>
          </p:nvSpPr>
          <p:spPr>
            <a:xfrm>
              <a:off x="1741165" y="3754208"/>
              <a:ext cx="3042146" cy="605339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900" b="0" kern="1200" cap="all" baseline="0">
                  <a:solidFill>
                    <a:schemeClr val="tx1"/>
                  </a:solidFill>
                  <a:latin typeface="Tw Cen MT"/>
                  <a:ea typeface="+mn-ea"/>
                  <a:cs typeface="Tw Cen MT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spc="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findings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AB649D7-AD46-495B-BF3F-C95DB8BB1D15}"/>
              </a:ext>
            </a:extLst>
          </p:cNvPr>
          <p:cNvSpPr txBox="1"/>
          <p:nvPr/>
        </p:nvSpPr>
        <p:spPr>
          <a:xfrm>
            <a:off x="14389603" y="11602849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EF3B2A"/>
                </a:solidFill>
                <a:latin typeface="Century Gothic" panose="020B0502020202020204" pitchFamily="34" charset="0"/>
              </a:rPr>
              <a:t>Tables and figures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3E5214-06A9-48E6-B448-19E55FF9D2B8}"/>
              </a:ext>
            </a:extLst>
          </p:cNvPr>
          <p:cNvSpPr txBox="1"/>
          <p:nvPr/>
        </p:nvSpPr>
        <p:spPr>
          <a:xfrm>
            <a:off x="14389602" y="22277796"/>
            <a:ext cx="5399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latin typeface="Century Gothic" panose="020B0502020202020204" pitchFamily="34" charset="0"/>
                <a:ea typeface="Cardo" panose="02020600000000000000" pitchFamily="18" charset="-79"/>
                <a:cs typeface="Arial" panose="020B0604020202020204" pitchFamily="34" charset="0"/>
              </a:rPr>
              <a:t>Figure1: Lorem ipsum dolor sit </a:t>
            </a:r>
            <a:r>
              <a:rPr lang="en-US" sz="1600" dirty="0" err="1">
                <a:latin typeface="Century Gothic" panose="020B0502020202020204" pitchFamily="34" charset="0"/>
                <a:ea typeface="Cardo" panose="02020600000000000000" pitchFamily="18" charset="-79"/>
                <a:cs typeface="Arial" panose="020B0604020202020204" pitchFamily="34" charset="0"/>
              </a:rPr>
              <a:t>amet</a:t>
            </a:r>
            <a:r>
              <a:rPr lang="en-US" sz="1600" dirty="0">
                <a:latin typeface="Century Gothic" panose="020B0502020202020204" pitchFamily="34" charset="0"/>
                <a:ea typeface="Cardo" panose="02020600000000000000" pitchFamily="18" charset="-79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  <a:ea typeface="Cardo" panose="02020600000000000000" pitchFamily="18" charset="-79"/>
                <a:cs typeface="Arial" panose="020B0604020202020204" pitchFamily="34" charset="0"/>
              </a:rPr>
              <a:t>consectetur</a:t>
            </a:r>
            <a:r>
              <a:rPr lang="en-US" sz="1600" dirty="0">
                <a:latin typeface="Century Gothic" panose="020B0502020202020204" pitchFamily="34" charset="0"/>
                <a:ea typeface="Cardo" panose="02020600000000000000" pitchFamily="18" charset="-79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ea typeface="Cardo" panose="02020600000000000000" pitchFamily="18" charset="-79"/>
                <a:cs typeface="Arial" panose="020B0604020202020204" pitchFamily="34" charset="0"/>
              </a:rPr>
              <a:t>adipiscing</a:t>
            </a:r>
            <a:r>
              <a:rPr lang="en-US" sz="1600" dirty="0">
                <a:latin typeface="Century Gothic" panose="020B0502020202020204" pitchFamily="34" charset="0"/>
                <a:ea typeface="Cardo" panose="02020600000000000000" pitchFamily="18" charset="-79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ea typeface="Cardo" panose="02020600000000000000" pitchFamily="18" charset="-79"/>
                <a:cs typeface="Arial" panose="020B0604020202020204" pitchFamily="34" charset="0"/>
              </a:rPr>
              <a:t>elit</a:t>
            </a:r>
            <a:endParaRPr lang="en-US" sz="1600" dirty="0">
              <a:latin typeface="Century Gothic" panose="020B0502020202020204" pitchFamily="34" charset="0"/>
              <a:ea typeface="Cardo" panose="02020600000000000000" pitchFamily="18" charset="-79"/>
              <a:cs typeface="Arial" panose="020B0604020202020204" pitchFamily="34" charset="0"/>
            </a:endParaRPr>
          </a:p>
        </p:txBody>
      </p:sp>
      <p:graphicFrame>
        <p:nvGraphicFramePr>
          <p:cNvPr id="26" name="Диаграмма 7">
            <a:extLst>
              <a:ext uri="{FF2B5EF4-FFF2-40B4-BE49-F238E27FC236}">
                <a16:creationId xmlns:a16="http://schemas.microsoft.com/office/drawing/2014/main" id="{3B2D64CC-5C85-4D67-BDF2-B7DA354B1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87410"/>
              </p:ext>
            </p:extLst>
          </p:nvPr>
        </p:nvGraphicFramePr>
        <p:xfrm>
          <a:off x="14389601" y="17454466"/>
          <a:ext cx="5399999" cy="5016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B0E7D223-9483-4983-99A1-3775C77BFF95}"/>
              </a:ext>
            </a:extLst>
          </p:cNvPr>
          <p:cNvSpPr/>
          <p:nvPr/>
        </p:nvSpPr>
        <p:spPr>
          <a:xfrm>
            <a:off x="7106770" y="23501402"/>
            <a:ext cx="4963802" cy="1338504"/>
          </a:xfrm>
          <a:prstGeom prst="rect">
            <a:avLst/>
          </a:prstGeom>
          <a:solidFill>
            <a:srgbClr val="F2F2F2"/>
          </a:solidFill>
          <a:ln w="38100">
            <a:noFill/>
            <a:prstDash val="solid"/>
            <a:extLst>
              <a:ext uri="{C807C97D-BFC1-408E-A445-0C87EB9F89A2}">
                <ask:lineSketchStyleProps xmlns:ask="http://schemas.microsoft.com/office/drawing/2018/sketchyshapes" sd="1709155148">
                  <a:custGeom>
                    <a:avLst/>
                    <a:gdLst>
                      <a:gd name="connsiteX0" fmla="*/ 0 w 5448801"/>
                      <a:gd name="connsiteY0" fmla="*/ 0 h 1338504"/>
                      <a:gd name="connsiteX1" fmla="*/ 572124 w 5448801"/>
                      <a:gd name="connsiteY1" fmla="*/ 0 h 1338504"/>
                      <a:gd name="connsiteX2" fmla="*/ 1253224 w 5448801"/>
                      <a:gd name="connsiteY2" fmla="*/ 0 h 1338504"/>
                      <a:gd name="connsiteX3" fmla="*/ 1934324 w 5448801"/>
                      <a:gd name="connsiteY3" fmla="*/ 0 h 1338504"/>
                      <a:gd name="connsiteX4" fmla="*/ 2506448 w 5448801"/>
                      <a:gd name="connsiteY4" fmla="*/ 0 h 1338504"/>
                      <a:gd name="connsiteX5" fmla="*/ 3133061 w 5448801"/>
                      <a:gd name="connsiteY5" fmla="*/ 0 h 1338504"/>
                      <a:gd name="connsiteX6" fmla="*/ 3868649 w 5448801"/>
                      <a:gd name="connsiteY6" fmla="*/ 0 h 1338504"/>
                      <a:gd name="connsiteX7" fmla="*/ 4386285 w 5448801"/>
                      <a:gd name="connsiteY7" fmla="*/ 0 h 1338504"/>
                      <a:gd name="connsiteX8" fmla="*/ 5448801 w 5448801"/>
                      <a:gd name="connsiteY8" fmla="*/ 0 h 1338504"/>
                      <a:gd name="connsiteX9" fmla="*/ 5448801 w 5448801"/>
                      <a:gd name="connsiteY9" fmla="*/ 682637 h 1338504"/>
                      <a:gd name="connsiteX10" fmla="*/ 5448801 w 5448801"/>
                      <a:gd name="connsiteY10" fmla="*/ 1338504 h 1338504"/>
                      <a:gd name="connsiteX11" fmla="*/ 4658725 w 5448801"/>
                      <a:gd name="connsiteY11" fmla="*/ 1338504 h 1338504"/>
                      <a:gd name="connsiteX12" fmla="*/ 4086601 w 5448801"/>
                      <a:gd name="connsiteY12" fmla="*/ 1338504 h 1338504"/>
                      <a:gd name="connsiteX13" fmla="*/ 3351013 w 5448801"/>
                      <a:gd name="connsiteY13" fmla="*/ 1338504 h 1338504"/>
                      <a:gd name="connsiteX14" fmla="*/ 2615424 w 5448801"/>
                      <a:gd name="connsiteY14" fmla="*/ 1338504 h 1338504"/>
                      <a:gd name="connsiteX15" fmla="*/ 1988812 w 5448801"/>
                      <a:gd name="connsiteY15" fmla="*/ 1338504 h 1338504"/>
                      <a:gd name="connsiteX16" fmla="*/ 1307712 w 5448801"/>
                      <a:gd name="connsiteY16" fmla="*/ 1338504 h 1338504"/>
                      <a:gd name="connsiteX17" fmla="*/ 626612 w 5448801"/>
                      <a:gd name="connsiteY17" fmla="*/ 1338504 h 1338504"/>
                      <a:gd name="connsiteX18" fmla="*/ 0 w 5448801"/>
                      <a:gd name="connsiteY18" fmla="*/ 1338504 h 1338504"/>
                      <a:gd name="connsiteX19" fmla="*/ 0 w 5448801"/>
                      <a:gd name="connsiteY19" fmla="*/ 696022 h 1338504"/>
                      <a:gd name="connsiteX20" fmla="*/ 0 w 5448801"/>
                      <a:gd name="connsiteY20" fmla="*/ 0 h 1338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5448801" h="1338504" extrusionOk="0">
                        <a:moveTo>
                          <a:pt x="0" y="0"/>
                        </a:moveTo>
                        <a:cubicBezTo>
                          <a:pt x="198481" y="22164"/>
                          <a:pt x="442607" y="-2245"/>
                          <a:pt x="572124" y="0"/>
                        </a:cubicBezTo>
                        <a:cubicBezTo>
                          <a:pt x="701641" y="2245"/>
                          <a:pt x="960008" y="7179"/>
                          <a:pt x="1253224" y="0"/>
                        </a:cubicBezTo>
                        <a:cubicBezTo>
                          <a:pt x="1546440" y="-7179"/>
                          <a:pt x="1792390" y="14374"/>
                          <a:pt x="1934324" y="0"/>
                        </a:cubicBezTo>
                        <a:cubicBezTo>
                          <a:pt x="2076258" y="-14374"/>
                          <a:pt x="2241847" y="24613"/>
                          <a:pt x="2506448" y="0"/>
                        </a:cubicBezTo>
                        <a:cubicBezTo>
                          <a:pt x="2771049" y="-24613"/>
                          <a:pt x="2890226" y="-30808"/>
                          <a:pt x="3133061" y="0"/>
                        </a:cubicBezTo>
                        <a:cubicBezTo>
                          <a:pt x="3375896" y="30808"/>
                          <a:pt x="3649046" y="-17025"/>
                          <a:pt x="3868649" y="0"/>
                        </a:cubicBezTo>
                        <a:cubicBezTo>
                          <a:pt x="4088252" y="17025"/>
                          <a:pt x="4194957" y="-3158"/>
                          <a:pt x="4386285" y="0"/>
                        </a:cubicBezTo>
                        <a:cubicBezTo>
                          <a:pt x="4577613" y="3158"/>
                          <a:pt x="4973131" y="-10423"/>
                          <a:pt x="5448801" y="0"/>
                        </a:cubicBezTo>
                        <a:cubicBezTo>
                          <a:pt x="5475241" y="246714"/>
                          <a:pt x="5469566" y="406395"/>
                          <a:pt x="5448801" y="682637"/>
                        </a:cubicBezTo>
                        <a:cubicBezTo>
                          <a:pt x="5428036" y="958879"/>
                          <a:pt x="5442481" y="1067002"/>
                          <a:pt x="5448801" y="1338504"/>
                        </a:cubicBezTo>
                        <a:cubicBezTo>
                          <a:pt x="5138063" y="1377022"/>
                          <a:pt x="4893179" y="1313029"/>
                          <a:pt x="4658725" y="1338504"/>
                        </a:cubicBezTo>
                        <a:cubicBezTo>
                          <a:pt x="4424271" y="1363979"/>
                          <a:pt x="4211111" y="1317904"/>
                          <a:pt x="4086601" y="1338504"/>
                        </a:cubicBezTo>
                        <a:cubicBezTo>
                          <a:pt x="3962091" y="1359104"/>
                          <a:pt x="3704620" y="1327629"/>
                          <a:pt x="3351013" y="1338504"/>
                        </a:cubicBezTo>
                        <a:cubicBezTo>
                          <a:pt x="2997406" y="1349379"/>
                          <a:pt x="2862391" y="1315422"/>
                          <a:pt x="2615424" y="1338504"/>
                        </a:cubicBezTo>
                        <a:cubicBezTo>
                          <a:pt x="2368457" y="1361586"/>
                          <a:pt x="2215103" y="1326681"/>
                          <a:pt x="1988812" y="1338504"/>
                        </a:cubicBezTo>
                        <a:cubicBezTo>
                          <a:pt x="1762521" y="1350327"/>
                          <a:pt x="1512769" y="1358833"/>
                          <a:pt x="1307712" y="1338504"/>
                        </a:cubicBezTo>
                        <a:cubicBezTo>
                          <a:pt x="1102655" y="1318175"/>
                          <a:pt x="900149" y="1340145"/>
                          <a:pt x="626612" y="1338504"/>
                        </a:cubicBezTo>
                        <a:cubicBezTo>
                          <a:pt x="353075" y="1336863"/>
                          <a:pt x="213390" y="1358160"/>
                          <a:pt x="0" y="1338504"/>
                        </a:cubicBezTo>
                        <a:cubicBezTo>
                          <a:pt x="1409" y="1068685"/>
                          <a:pt x="7794" y="920969"/>
                          <a:pt x="0" y="696022"/>
                        </a:cubicBezTo>
                        <a:cubicBezTo>
                          <a:pt x="-7794" y="471075"/>
                          <a:pt x="16067" y="2375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>
                <a:solidFill>
                  <a:schemeClr val="tx1"/>
                </a:solidFill>
              </a:rPr>
              <a:t>For more information, please email  jane.doe@abcd.edu.au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45D5B65-3CB7-4432-AF6B-AC91521F5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C6B79-4258-4F28-9270-1DD9505E36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CAB122-9F3D-43D4-96B8-8BF5A4515F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90647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42B16D644F0B4B9C3BF2C99F339BDD" ma:contentTypeVersion="12" ma:contentTypeDescription="Create a new document." ma:contentTypeScope="" ma:versionID="c86df425d36de24bf6e29e1ee2051fd4">
  <xsd:schema xmlns:xsd="http://www.w3.org/2001/XMLSchema" xmlns:xs="http://www.w3.org/2001/XMLSchema" xmlns:p="http://schemas.microsoft.com/office/2006/metadata/properties" xmlns:ns2="425e621d-cf9e-4a72-9a5c-560893b35f64" xmlns:ns3="1566dfd6-73b0-4ac5-8d21-b9eb58878405" targetNamespace="http://schemas.microsoft.com/office/2006/metadata/properties" ma:root="true" ma:fieldsID="6048ede2bb868b116f81bf60715c2e10" ns2:_="" ns3:_="">
    <xsd:import namespace="425e621d-cf9e-4a72-9a5c-560893b35f64"/>
    <xsd:import namespace="1566dfd6-73b0-4ac5-8d21-b9eb5887840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5e621d-cf9e-4a72-9a5c-560893b35f6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66dfd6-73b0-4ac5-8d21-b9eb588784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06841B-A4FF-41CE-B41E-4433A1FE316B}"/>
</file>

<file path=customXml/itemProps2.xml><?xml version="1.0" encoding="utf-8"?>
<ds:datastoreItem xmlns:ds="http://schemas.openxmlformats.org/officeDocument/2006/customXml" ds:itemID="{F3DAEDAE-54F7-4DCF-A160-83E04B6D0B68}"/>
</file>

<file path=customXml/itemProps3.xml><?xml version="1.0" encoding="utf-8"?>
<ds:datastoreItem xmlns:ds="http://schemas.openxmlformats.org/officeDocument/2006/customXml" ds:itemID="{CB258FC7-2404-4C44-8057-CC05F672F9B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537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Catrin Harris</dc:creator>
  <cp:lastModifiedBy>Catrin Harris</cp:lastModifiedBy>
  <cp:revision>121</cp:revision>
  <dcterms:created xsi:type="dcterms:W3CDTF">2020-02-04T02:36:30Z</dcterms:created>
  <dcterms:modified xsi:type="dcterms:W3CDTF">2020-02-24T01:58:13Z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0x0101007942B16D644F0B4B9C3BF2C99F339BDD</vt:lpwstr>
  </property>
</Properties>
</file>