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810" r:id="rId5"/>
    <p:sldMasterId id="2147483832" r:id="rId6"/>
  </p:sldMasterIdLst>
  <p:notesMasterIdLst>
    <p:notesMasterId r:id="rId18"/>
  </p:notesMasterIdLst>
  <p:sldIdLst>
    <p:sldId id="3359" r:id="rId7"/>
    <p:sldId id="3360" r:id="rId8"/>
    <p:sldId id="3361" r:id="rId9"/>
    <p:sldId id="3364" r:id="rId10"/>
    <p:sldId id="3365" r:id="rId11"/>
    <p:sldId id="3366" r:id="rId12"/>
    <p:sldId id="3367" r:id="rId13"/>
    <p:sldId id="3368" r:id="rId14"/>
    <p:sldId id="3369" r:id="rId15"/>
    <p:sldId id="3362" r:id="rId16"/>
    <p:sldId id="3363" r:id="rId1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E7AC85-7974-5F42-B5DD-74EA570CD465}">
          <p14:sldIdLst>
            <p14:sldId id="3359"/>
            <p14:sldId id="3360"/>
            <p14:sldId id="3361"/>
            <p14:sldId id="3364"/>
            <p14:sldId id="3365"/>
            <p14:sldId id="3366"/>
            <p14:sldId id="3367"/>
            <p14:sldId id="3368"/>
            <p14:sldId id="3369"/>
            <p14:sldId id="3362"/>
            <p14:sldId id="3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wan Tamsamai" initials="TT" lastIdx="3" clrIdx="0">
    <p:extLst>
      <p:ext uri="{19B8F6BF-5375-455C-9EA6-DF929625EA0E}">
        <p15:presenceInfo xmlns:p15="http://schemas.microsoft.com/office/powerpoint/2012/main" userId="S::tawan_t@mfec.co.th::c58cd089-27c5-44af-aa32-be37efbcb0a5" providerId="AD"/>
      </p:ext>
    </p:extLst>
  </p:cmAuthor>
  <p:cmAuthor id="2" name="jakkrit weerachalee" initials="jw" lastIdx="1" clrIdx="1">
    <p:extLst>
      <p:ext uri="{19B8F6BF-5375-455C-9EA6-DF929625EA0E}">
        <p15:presenceInfo xmlns:p15="http://schemas.microsoft.com/office/powerpoint/2012/main" userId="ba6776bc2e12aa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31B4"/>
    <a:srgbClr val="0C66C7"/>
    <a:srgbClr val="1DE4B0"/>
    <a:srgbClr val="00DFAF"/>
    <a:srgbClr val="00B1F1"/>
    <a:srgbClr val="C5D1E8"/>
    <a:srgbClr val="2DE1B5"/>
    <a:srgbClr val="FFFFFF"/>
    <a:srgbClr val="44C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82979" autoAdjust="0"/>
  </p:normalViewPr>
  <p:slideViewPr>
    <p:cSldViewPr snapToGrid="0" snapToObjects="1">
      <p:cViewPr varScale="1">
        <p:scale>
          <a:sx n="94" d="100"/>
          <a:sy n="94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A9AFA-02E8-034C-A94A-05F06D09DB9F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4DE0-160D-2E43-BBF2-E4E3C442C69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879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403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9109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ก่อนที่จะพูดถึง </a:t>
            </a:r>
            <a:r>
              <a:rPr lang="en-US" dirty="0"/>
              <a:t>DevSecOps </a:t>
            </a:r>
            <a:r>
              <a:rPr lang="th-TH" dirty="0"/>
              <a:t>เป็นไปไม่ได้เลยมราจะไม่พูดถึง </a:t>
            </a:r>
            <a:r>
              <a:rPr lang="en-US" dirty="0"/>
              <a:t>DevOps </a:t>
            </a:r>
            <a:r>
              <a:rPr lang="th-TH" dirty="0"/>
              <a:t>และเปลือกถั่วของเขา ที่เราเห็นกันมาอย่างยาวนาน</a:t>
            </a:r>
            <a:br>
              <a:rPr lang="th-TH" dirty="0"/>
            </a:br>
            <a:r>
              <a:rPr lang="en-US" dirty="0"/>
              <a:t>DevOps </a:t>
            </a:r>
            <a:r>
              <a:rPr lang="th-TH" dirty="0"/>
              <a:t>เป็นทีม ที่ ละลายขอบเขตระหว่างทีม </a:t>
            </a:r>
            <a:r>
              <a:rPr lang="en-US" dirty="0"/>
              <a:t>Developer </a:t>
            </a:r>
            <a:r>
              <a:rPr lang="th-TH" dirty="0"/>
              <a:t>และทีม</a:t>
            </a:r>
            <a:r>
              <a:rPr lang="en-US" dirty="0"/>
              <a:t> Operation</a:t>
            </a:r>
          </a:p>
          <a:p>
            <a:r>
              <a:rPr lang="th-TH" dirty="0"/>
              <a:t>บางครั้งทั้งสองกลุ่มนี้ร่วมมือกันในวงจรชีวิตของแอปพลิเคชันทั้งหมด </a:t>
            </a:r>
            <a:endParaRPr lang="en-US" dirty="0"/>
          </a:p>
          <a:p>
            <a:r>
              <a:rPr lang="th-TH" dirty="0"/>
              <a:t>ตั้งแต่การพัฒนาและการทดสอบไปจนถึงการปรับใช้</a:t>
            </a:r>
            <a:endParaRPr lang="en-US" dirty="0"/>
          </a:p>
          <a:p>
            <a:r>
              <a:rPr lang="th-TH" dirty="0"/>
              <a:t>และการทำงานในการผลิต </a:t>
            </a:r>
            <a:r>
              <a:rPr lang="en-US" dirty="0"/>
              <a:t>DevOps </a:t>
            </a:r>
            <a:r>
              <a:rPr lang="th-TH" dirty="0"/>
              <a:t>บางรุ่นอาจรวม </a:t>
            </a:r>
            <a:r>
              <a:rPr lang="en-US" dirty="0"/>
              <a:t>QA </a:t>
            </a:r>
            <a:r>
              <a:rPr lang="th-TH" dirty="0"/>
              <a:t>และ</a:t>
            </a:r>
            <a:r>
              <a:rPr lang="en-US" dirty="0"/>
              <a:t> Security </a:t>
            </a:r>
            <a:r>
              <a:rPr lang="th-TH" dirty="0"/>
              <a:t>ไว้ด้วย</a:t>
            </a:r>
            <a:endParaRPr lang="en-US" dirty="0"/>
          </a:p>
          <a:p>
            <a:r>
              <a:rPr lang="th-TH" dirty="0"/>
              <a:t>และเมื่อ </a:t>
            </a:r>
            <a:r>
              <a:rPr lang="en-US" dirty="0"/>
              <a:t>Security </a:t>
            </a:r>
            <a:r>
              <a:rPr lang="th-TH" dirty="0"/>
              <a:t>เป็น </a:t>
            </a:r>
            <a:r>
              <a:rPr lang="en-US" dirty="0"/>
              <a:t>Priority </a:t>
            </a:r>
            <a:r>
              <a:rPr lang="th-TH" dirty="0"/>
              <a:t>หลักจะถูกเรียกว่า </a:t>
            </a:r>
            <a:r>
              <a:rPr lang="en-US" dirty="0"/>
              <a:t>“DevSecOps”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BMPlexSansThaiLooped-Light"/>
              </a:rPr>
              <a:t>DevSecOps </a:t>
            </a:r>
            <a:r>
              <a:rPr lang="th-TH" b="0" i="0" dirty="0">
                <a:solidFill>
                  <a:srgbClr val="000000"/>
                </a:solidFill>
                <a:effectLst/>
                <a:latin typeface="IBMPlexSansThaiLooped-Light"/>
              </a:rPr>
              <a:t>คือการ “เพิ่ม” ข้อบังคับ</a:t>
            </a:r>
            <a:r>
              <a:rPr lang="en-US" b="0" i="0" dirty="0">
                <a:solidFill>
                  <a:srgbClr val="000000"/>
                </a:solidFill>
                <a:effectLst/>
                <a:latin typeface="IBMPlexSansThaiLooped-Light"/>
              </a:rPr>
              <a:t>, </a:t>
            </a:r>
            <a:r>
              <a:rPr lang="th-TH" b="0" i="0" dirty="0">
                <a:solidFill>
                  <a:srgbClr val="000000"/>
                </a:solidFill>
                <a:effectLst/>
                <a:latin typeface="IBMPlexSansThaiLooped-Light"/>
              </a:rPr>
              <a:t>เครื่องมือ</a:t>
            </a:r>
            <a:r>
              <a:rPr lang="en-US" b="0" i="0" dirty="0">
                <a:solidFill>
                  <a:srgbClr val="000000"/>
                </a:solidFill>
                <a:effectLst/>
                <a:latin typeface="IBMPlexSansThaiLooped-Light"/>
              </a:rPr>
              <a:t>, </a:t>
            </a:r>
            <a:r>
              <a:rPr lang="th-TH" b="0" i="0" dirty="0">
                <a:solidFill>
                  <a:srgbClr val="000000"/>
                </a:solidFill>
                <a:effectLst/>
                <a:latin typeface="IBMPlexSansThaiLooped-Light"/>
              </a:rPr>
              <a:t>หรือขั้นตอน ด้านความปลอดภัยเข้าไปร่วมใน </a:t>
            </a:r>
            <a:r>
              <a:rPr lang="en-US" b="0" i="0" dirty="0">
                <a:solidFill>
                  <a:srgbClr val="000000"/>
                </a:solidFill>
                <a:effectLst/>
                <a:latin typeface="IBMPlexSansThaiLooped-Light"/>
              </a:rPr>
              <a:t>Flow </a:t>
            </a:r>
            <a:r>
              <a:rPr lang="th-TH" b="0" i="0" dirty="0">
                <a:solidFill>
                  <a:srgbClr val="000000"/>
                </a:solidFill>
                <a:effectLst/>
                <a:latin typeface="IBMPlexSansThaiLooped-Light"/>
              </a:rPr>
              <a:t>ของ </a:t>
            </a:r>
            <a:r>
              <a:rPr lang="en-US" b="0" i="0" dirty="0">
                <a:solidFill>
                  <a:srgbClr val="000000"/>
                </a:solidFill>
                <a:effectLst/>
                <a:latin typeface="IBMPlexSansThaiLooped-Light"/>
              </a:rPr>
              <a:t>DevOps </a:t>
            </a:r>
            <a:r>
              <a:rPr lang="th-TH" b="0" i="0" dirty="0">
                <a:solidFill>
                  <a:srgbClr val="000000"/>
                </a:solidFill>
                <a:effectLst/>
                <a:latin typeface="IBMPlexSansThaiLooped-Light"/>
              </a:rPr>
              <a:t>ด้วย ทำให้ขั้นตอนทั้งระบบ </a:t>
            </a:r>
            <a:r>
              <a:rPr lang="en-US" b="0" i="0" dirty="0">
                <a:solidFill>
                  <a:srgbClr val="000000"/>
                </a:solidFill>
                <a:effectLst/>
                <a:latin typeface="IBMPlexSansThaiLooped-Light"/>
              </a:rPr>
              <a:t>DevOps </a:t>
            </a:r>
            <a:r>
              <a:rPr lang="th-TH" b="0" i="0" dirty="0">
                <a:solidFill>
                  <a:srgbClr val="000000"/>
                </a:solidFill>
                <a:effectLst/>
                <a:latin typeface="IBMPlexSansThaiLooped-Light"/>
              </a:rPr>
              <a:t>นั้น เร็ว มีประสิทธิภาพ และยังปลอดภัย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ทำไมต้องเพิ่มเข้ามาหล่ะ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list of DevOps practices includes: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Infrastructure as Code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IaC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Continuous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Automated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Continuous Deployment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Release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 Performance Monitoring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Load Testing &amp; Auto-Scale,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763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เรามาดู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Process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การทำงานแบบเดิมกันก่อน</a:t>
            </a:r>
          </a:p>
          <a:p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ด้านบนเป็นการทำงานแบบ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waterfall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จะให้พูดอีกแบบหนึ่งคือ การทำงานแบบลำดับขั้น ซึ่งดีในเชิงกระบวนการ แต่ส่งผลโดยตรงต่อ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Plan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และโอกาศต่างๆ จากการเลื่อน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Golive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เพราะ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ไม่ผ่าน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ซึ่ง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Process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นั้นค่อนข้างใช้เวลานานทั้งในเรื่องของการทำเรื่องร้องขอ การรอผล การแก้ไข และการทำซ้ำเพื่อให้แน่ใจว่าแก้ไขและยืนยอมให้ผ่าน ซึ่งใช้เวลานานเป็น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Week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หรือ หลาย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Weeks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ในบางกรณี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ดังนั้นการ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Shift Left save cost &amp; Time.</a:t>
            </a:r>
          </a:p>
          <a:p>
            <a:endParaRPr lang="th-TH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th-TH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ในส่วนด้านล่าง เป็น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Operation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โดยรวมของ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DevOps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โดยการนำเรื่อง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มาจัดวางไว้ตั้งแต่ขั้นตอนของการทำ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Planning / Coding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และการใช้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Tools </a:t>
            </a:r>
            <a:r>
              <a:rPr lang="th-TH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ต่างๆเข้ามาช่วยเหลือในการทำ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SAST (Static Application Security Testing)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DAST (Dynamic Application Security Testing)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IAST (Interactive Application Security Testing)</a:t>
            </a:r>
          </a:p>
          <a:p>
            <a:r>
              <a:rPr lang="th-TH" dirty="0"/>
              <a:t>และอื่นๆ ซี่งเดี๋ยวจะอธิบายในหัวข้อถัดไป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023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ผู้โจมตีอาจใช้ประโยชน์จากจุดอ่อนใน:กระบวนการพัฒนา: </a:t>
            </a:r>
            <a:endParaRPr lang="en-US" dirty="0"/>
          </a:p>
          <a:p>
            <a:endParaRPr lang="en-US" dirty="0"/>
          </a:p>
          <a:p>
            <a:r>
              <a:rPr lang="th-TH" dirty="0"/>
              <a:t>จุดอ่อนในกระบวนการออกแบบแอปพลิเคชัน เช่น การใช้การเข้ารหัสที่อ่อนแอหรือไม่มีเลยสำหรับการสื่อสาร</a:t>
            </a:r>
            <a:endParaRPr lang="en-US" dirty="0"/>
          </a:p>
          <a:p>
            <a:r>
              <a:rPr lang="th-TH" dirty="0"/>
              <a:t>จุดอ่อนในการใช้งานการออกแบบ เช่น โค้ดไม่ตรวจสอบอินพุตและอนุญาตให้โจมตีทั่วไป เช่น การแทรก </a:t>
            </a:r>
            <a:r>
              <a:rPr lang="en-US" dirty="0"/>
              <a:t>SQL </a:t>
            </a:r>
          </a:p>
          <a:p>
            <a:r>
              <a:rPr lang="th-TH" dirty="0"/>
              <a:t>ผู้โจมตีอาจฝังโค้ดลับที่ประตูหลังซึ่งช่วยให้พวกเขากลับมาหาประโยชน์ในสภาพแวดล้อมของคุณหรือในสภาพแวดล้อมของลูกค้าได้ในภายหลัง</a:t>
            </a:r>
            <a:endParaRPr lang="en-US" dirty="0"/>
          </a:p>
          <a:p>
            <a:r>
              <a:rPr lang="th-TH" dirty="0"/>
              <a:t>โครงสร้างพื้นฐานด้านไอที: ผู้โจมตีสามารถบุกรุกอุปกรณ์ปลายทางและโครงสร้างพื้นฐานที่กระบวนการพัฒนาโฮสต์อยู่โดยใช้การโจมตีมาตรฐาน ผู้โจมตีอาจทำการโจมตีหลายขั้นตอนที่ใช้ข้อมูลประจำตัวที่ถูกขโมยหรือมัลแวร์เพื่อเข้าถึงโครงสร้างพื้นฐานการพัฒนาจากส่วนอื่นๆ ของสภาพแวดล้อม นอกจากนี้ ความเสี่ยงของการโจมตีห่วงโซ่อุปทานของซอฟต์แวร์ทำให้การรวมความปลอดภัยเข้ากับกระบวนการของคุณสำหรับทั้งสองสิ่งมีความสำคัญอย่างยิ่ง:</a:t>
            </a:r>
            <a:endParaRPr lang="en-US" dirty="0"/>
          </a:p>
          <a:p>
            <a:r>
              <a:rPr lang="th-TH" dirty="0"/>
              <a:t>ปกป้ององค์กรของคุณ: จากรหัสที่เป็นอันตรายและช่องโหว่ในห่วงโซ่อุปทานของซอร์สโค้ดของคุณ</a:t>
            </a:r>
            <a:endParaRPr lang="en-US" dirty="0"/>
          </a:p>
          <a:p>
            <a:r>
              <a:rPr lang="th-TH" dirty="0"/>
              <a:t>ปกป้องลูกค้าของคุณ: จากปัญหาด้านความปลอดภัยใดๆ ในแอปพลิเคชันและระบบของคุณ ซึ่งอาจส่งผลให้ชื่อเสียงเสียหาย ความรับผิด หรือผลกระทบด้านลบทางธุรกิจอื่นๆ ต่อองค์กรของคุณ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5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780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1915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824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SIM – Security Information Monitoring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SEM – Security Events Monitoring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4DE0-160D-2E43-BBF2-E4E3C442C691}" type="slidenum">
              <a:rPr lang="en-TH" smtClean="0"/>
              <a:t>8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3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800-7C4A-4B42-8A99-34007F50A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AA9C-7376-F944-AC32-247DB06B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99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ABEE-6369-A944-8E62-A89EFC21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F207-B31D-2145-8C96-2A2DAE04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AB1A-ECAC-DA40-AD3C-60649FAD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28D6-FE30-8248-B30A-4D9923B9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4F90-93AB-BD4F-AE77-43F93FE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8020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6721E-3A04-BB43-9D5C-03F7F0C6D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74742-9CF9-DA46-BFAF-36E1E962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863B-FEE2-5043-A330-AE2BD2AA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B922-66D6-9A45-B870-C01C601E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91BE-BB9C-9944-99BC-FC3031A9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7509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800-7C4A-4B42-8A99-34007F50A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AA9C-7376-F944-AC32-247DB06B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9166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0D60-8A11-454E-B5A0-B40E755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4706-DBED-5545-B4DA-D9AD7E24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CB4A-49CA-F448-931F-53A955AA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2772-D0F4-594F-A8B1-297FD994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FAC0-412B-E44A-9BE0-DC7B873C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77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2CF-C66F-DF47-9AAA-08E45560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43E16-1008-9441-887B-5F029A71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19AD-EFEE-FB4A-90FD-516912D6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F0F5-9096-274B-A88A-02C96B2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6358-D3F2-F841-8978-C49752BA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96953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BBE2-4C54-E54A-8A6D-5A448C9E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FD17-1B97-D74F-A356-34CC6FA3C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67B5-63D4-DA48-B423-4CA45EC4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8139-1695-984E-A6B7-620E365E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0FF1-4BF5-0849-8846-70DF0B59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647C6-5DA6-1D41-A0B6-845ECEF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50412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0E4D-83D9-3048-8ACF-05890931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C9C4-902D-C847-8CA1-CDB2544B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AC182-FCCE-2F4A-B016-6FCB8E891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C926-0F46-5749-8212-C1D9132F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0C01-EC1D-5540-A4E5-127776FA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E09B4-CC0F-724C-B06A-D7B110F9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83ADF-A333-F845-B85F-27A838AB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B00A5-107C-7845-B02B-3BDF2E27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8EE6-648A-9D4C-A252-73512D1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BB90F-06FD-1B49-9D3B-A73E9F90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CEC8-BF5B-6842-AA39-305053C4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3F5FF-97CB-9B4B-88F6-14EC9AA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90573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EFDE-B2CF-FB40-B436-0438E673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FB0E4-8DFB-8042-B3C7-87A38F90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2036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B19E-D329-EC4D-A5A4-863E8652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D8B8-3DFD-7A4A-8FC3-82A55E8D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EDE-1C75-EB4E-97D6-7EFFFF82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26D9-A894-F848-BA7A-D19A3075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6223-0209-714B-BE83-8FADA7FC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911F-AA17-E147-98A5-6A19A8DE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61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0D60-8A11-454E-B5A0-B40E755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4706-DBED-5545-B4DA-D9AD7E24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CB4A-49CA-F448-931F-53A955AA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2772-D0F4-594F-A8B1-297FD994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FAC0-412B-E44A-9BE0-DC7B873C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49394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996-DD34-794B-934F-B444BA0A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710E4-7A38-D743-8879-D111BB46A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BFFF8-8BFD-9C42-A737-86178432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ED62-4166-8E4E-BC9B-26E00E81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B94DF-E633-8A4F-9528-F8D731FB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4B6DB-065B-9946-9EA3-3645F3D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46792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ABEE-6369-A944-8E62-A89EFC21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F207-B31D-2145-8C96-2A2DAE04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AB1A-ECAC-DA40-AD3C-60649FAD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28D6-FE30-8248-B30A-4D9923B9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4F90-93AB-BD4F-AE77-43F93FE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2093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6721E-3A04-BB43-9D5C-03F7F0C6D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74742-9CF9-DA46-BFAF-36E1E962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863B-FEE2-5043-A330-AE2BD2AA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B922-66D6-9A45-B870-C01C601E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91BE-BB9C-9944-99BC-FC3031A9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6994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2E89C-D2EA-4804-AC66-E70417335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980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B9FA129A-D706-F947-8673-E904532E8C4C}"/>
              </a:ext>
            </a:extLst>
          </p:cNvPr>
          <p:cNvSpPr/>
          <p:nvPr userDrawn="1"/>
        </p:nvSpPr>
        <p:spPr>
          <a:xfrm>
            <a:off x="0" y="0"/>
            <a:ext cx="5448273" cy="6858000"/>
          </a:xfrm>
          <a:custGeom>
            <a:avLst/>
            <a:gdLst>
              <a:gd name="connsiteX0" fmla="*/ 0 w 5448273"/>
              <a:gd name="connsiteY0" fmla="*/ 0 h 6858000"/>
              <a:gd name="connsiteX1" fmla="*/ 2859314 w 5448273"/>
              <a:gd name="connsiteY1" fmla="*/ 0 h 6858000"/>
              <a:gd name="connsiteX2" fmla="*/ 2859314 w 5448273"/>
              <a:gd name="connsiteY2" fmla="*/ 880075 h 6858000"/>
              <a:gd name="connsiteX3" fmla="*/ 2908413 w 5448273"/>
              <a:gd name="connsiteY3" fmla="*/ 877592 h 6858000"/>
              <a:gd name="connsiteX4" fmla="*/ 5448273 w 5448273"/>
              <a:gd name="connsiteY4" fmla="*/ 3421482 h 6858000"/>
              <a:gd name="connsiteX5" fmla="*/ 2908413 w 5448273"/>
              <a:gd name="connsiteY5" fmla="*/ 5965372 h 6858000"/>
              <a:gd name="connsiteX6" fmla="*/ 2859314 w 5448273"/>
              <a:gd name="connsiteY6" fmla="*/ 5962889 h 6858000"/>
              <a:gd name="connsiteX7" fmla="*/ 2859314 w 5448273"/>
              <a:gd name="connsiteY7" fmla="*/ 6858000 h 6858000"/>
              <a:gd name="connsiteX8" fmla="*/ 0 w 544827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8273" h="6858000">
                <a:moveTo>
                  <a:pt x="0" y="0"/>
                </a:moveTo>
                <a:lnTo>
                  <a:pt x="2859314" y="0"/>
                </a:lnTo>
                <a:lnTo>
                  <a:pt x="2859314" y="880075"/>
                </a:lnTo>
                <a:lnTo>
                  <a:pt x="2908413" y="877592"/>
                </a:lnTo>
                <a:cubicBezTo>
                  <a:pt x="4311139" y="877592"/>
                  <a:pt x="5448273" y="2016530"/>
                  <a:pt x="5448273" y="3421482"/>
                </a:cubicBezTo>
                <a:cubicBezTo>
                  <a:pt x="5448273" y="4826434"/>
                  <a:pt x="4311139" y="5965372"/>
                  <a:pt x="2908413" y="5965372"/>
                </a:cubicBezTo>
                <a:lnTo>
                  <a:pt x="2859314" y="5962889"/>
                </a:lnTo>
                <a:lnTo>
                  <a:pt x="2859314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BAE8FD-D0C7-4F7B-80C2-AD0946BB81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392" y="544831"/>
            <a:ext cx="5079720" cy="5707235"/>
          </a:xfrm>
          <a:custGeom>
            <a:avLst/>
            <a:gdLst>
              <a:gd name="connsiteX0" fmla="*/ 4434977 w 5079720"/>
              <a:gd name="connsiteY0" fmla="*/ 4027600 h 5707235"/>
              <a:gd name="connsiteX1" fmla="*/ 4409774 w 5079720"/>
              <a:gd name="connsiteY1" fmla="*/ 4101752 h 5707235"/>
              <a:gd name="connsiteX2" fmla="*/ 4024656 w 5079720"/>
              <a:gd name="connsiteY2" fmla="*/ 4761393 h 5707235"/>
              <a:gd name="connsiteX3" fmla="*/ 663773 w 5079720"/>
              <a:gd name="connsiteY3" fmla="*/ 5297405 h 5707235"/>
              <a:gd name="connsiteX4" fmla="*/ 491053 w 5079720"/>
              <a:gd name="connsiteY4" fmla="*/ 5171990 h 5707235"/>
              <a:gd name="connsiteX5" fmla="*/ 3626853 w 5079720"/>
              <a:gd name="connsiteY5" fmla="*/ 586535 h 5707235"/>
              <a:gd name="connsiteX6" fmla="*/ 3703006 w 5079720"/>
              <a:gd name="connsiteY6" fmla="*/ 621167 h 5707235"/>
              <a:gd name="connsiteX7" fmla="*/ 4133876 w 5079720"/>
              <a:gd name="connsiteY7" fmla="*/ 902247 h 5707235"/>
              <a:gd name="connsiteX8" fmla="*/ 4982200 w 5079720"/>
              <a:gd name="connsiteY8" fmla="*/ 3578618 h 5707235"/>
              <a:gd name="connsiteX9" fmla="*/ 4927440 w 5079720"/>
              <a:gd name="connsiteY9" fmla="*/ 3739730 h 5707235"/>
              <a:gd name="connsiteX10" fmla="*/ 983516 w 5079720"/>
              <a:gd name="connsiteY10" fmla="*/ 4884120 h 5707235"/>
              <a:gd name="connsiteX11" fmla="*/ 945844 w 5079720"/>
              <a:gd name="connsiteY11" fmla="*/ 4856766 h 5707235"/>
              <a:gd name="connsiteX12" fmla="*/ 281522 w 5079720"/>
              <a:gd name="connsiteY12" fmla="*/ 1716360 h 5707235"/>
              <a:gd name="connsiteX13" fmla="*/ 392940 w 5079720"/>
              <a:gd name="connsiteY13" fmla="*/ 1524904 h 5707235"/>
              <a:gd name="connsiteX14" fmla="*/ 3192580 w 5079720"/>
              <a:gd name="connsiteY14" fmla="*/ 389 h 5707235"/>
              <a:gd name="connsiteX15" fmla="*/ 4169900 w 5079720"/>
              <a:gd name="connsiteY15" fmla="*/ 177482 h 5707235"/>
              <a:gd name="connsiteX16" fmla="*/ 4322518 w 5079720"/>
              <a:gd name="connsiteY16" fmla="*/ 246889 h 5707235"/>
              <a:gd name="connsiteX17" fmla="*/ 1088605 w 5079720"/>
              <a:gd name="connsiteY17" fmla="*/ 1185258 h 5707235"/>
              <a:gd name="connsiteX18" fmla="*/ 1105495 w 5079720"/>
              <a:gd name="connsiteY18" fmla="*/ 1156236 h 5707235"/>
              <a:gd name="connsiteX19" fmla="*/ 1258266 w 5079720"/>
              <a:gd name="connsiteY19" fmla="*/ 945844 h 5707235"/>
              <a:gd name="connsiteX20" fmla="*/ 3192580 w 5079720"/>
              <a:gd name="connsiteY20" fmla="*/ 389 h 570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79720" h="5707235">
                <a:moveTo>
                  <a:pt x="4434977" y="4027600"/>
                </a:moveTo>
                <a:lnTo>
                  <a:pt x="4409774" y="4101752"/>
                </a:lnTo>
                <a:cubicBezTo>
                  <a:pt x="4317805" y="4334067"/>
                  <a:pt x="4189722" y="4556640"/>
                  <a:pt x="4024656" y="4761393"/>
                </a:cubicBezTo>
                <a:cubicBezTo>
                  <a:pt x="3199326" y="5785152"/>
                  <a:pt x="1742447" y="5999943"/>
                  <a:pt x="663773" y="5297405"/>
                </a:cubicBezTo>
                <a:lnTo>
                  <a:pt x="491053" y="5171990"/>
                </a:lnTo>
                <a:close/>
                <a:moveTo>
                  <a:pt x="3626853" y="586535"/>
                </a:moveTo>
                <a:lnTo>
                  <a:pt x="3703006" y="621167"/>
                </a:lnTo>
                <a:cubicBezTo>
                  <a:pt x="3852954" y="698595"/>
                  <a:pt x="3997375" y="792203"/>
                  <a:pt x="4133876" y="902247"/>
                </a:cubicBezTo>
                <a:cubicBezTo>
                  <a:pt x="4952885" y="1562510"/>
                  <a:pt x="5254152" y="2626965"/>
                  <a:pt x="4982200" y="3578618"/>
                </a:cubicBezTo>
                <a:lnTo>
                  <a:pt x="4927440" y="3739730"/>
                </a:lnTo>
                <a:lnTo>
                  <a:pt x="983516" y="4884120"/>
                </a:lnTo>
                <a:lnTo>
                  <a:pt x="945844" y="4856766"/>
                </a:lnTo>
                <a:cubicBezTo>
                  <a:pt x="-9665" y="4086459"/>
                  <a:pt x="-260473" y="2766001"/>
                  <a:pt x="281522" y="1716360"/>
                </a:cubicBezTo>
                <a:lnTo>
                  <a:pt x="392940" y="1524904"/>
                </a:lnTo>
                <a:close/>
                <a:moveTo>
                  <a:pt x="3192580" y="389"/>
                </a:moveTo>
                <a:cubicBezTo>
                  <a:pt x="3522846" y="-5372"/>
                  <a:pt x="3855307" y="52942"/>
                  <a:pt x="4169900" y="177482"/>
                </a:cubicBezTo>
                <a:lnTo>
                  <a:pt x="4322518" y="246889"/>
                </a:lnTo>
                <a:lnTo>
                  <a:pt x="1088605" y="1185258"/>
                </a:lnTo>
                <a:lnTo>
                  <a:pt x="1105495" y="1156236"/>
                </a:lnTo>
                <a:cubicBezTo>
                  <a:pt x="1152330" y="1084325"/>
                  <a:pt x="1203243" y="1014094"/>
                  <a:pt x="1258266" y="945844"/>
                </a:cubicBezTo>
                <a:cubicBezTo>
                  <a:pt x="1750024" y="335853"/>
                  <a:pt x="2465993" y="13062"/>
                  <a:pt x="3192580" y="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6380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C6659C-9A81-E64B-B60C-881CF7FDEB8D}"/>
              </a:ext>
            </a:extLst>
          </p:cNvPr>
          <p:cNvSpPr/>
          <p:nvPr userDrawn="1"/>
        </p:nvSpPr>
        <p:spPr>
          <a:xfrm>
            <a:off x="0" y="1866898"/>
            <a:ext cx="5109029" cy="2162630"/>
          </a:xfrm>
          <a:prstGeom prst="rect">
            <a:avLst/>
          </a:pr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38C857-5BC3-47DC-93C6-9FC398164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6514" y="-1"/>
            <a:ext cx="6473372" cy="4542971"/>
          </a:xfrm>
          <a:custGeom>
            <a:avLst/>
            <a:gdLst>
              <a:gd name="connsiteX0" fmla="*/ 0 w 6473372"/>
              <a:gd name="connsiteY0" fmla="*/ 0 h 4542971"/>
              <a:gd name="connsiteX1" fmla="*/ 6473372 w 6473372"/>
              <a:gd name="connsiteY1" fmla="*/ 0 h 4542971"/>
              <a:gd name="connsiteX2" fmla="*/ 6473372 w 6473372"/>
              <a:gd name="connsiteY2" fmla="*/ 4542971 h 4542971"/>
              <a:gd name="connsiteX3" fmla="*/ 0 w 6473372"/>
              <a:gd name="connsiteY3" fmla="*/ 4542971 h 454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4542971">
                <a:moveTo>
                  <a:pt x="0" y="0"/>
                </a:moveTo>
                <a:lnTo>
                  <a:pt x="6473372" y="0"/>
                </a:lnTo>
                <a:lnTo>
                  <a:pt x="6473372" y="4542971"/>
                </a:lnTo>
                <a:lnTo>
                  <a:pt x="0" y="4542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894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CC885-A4CE-4543-8734-9333ECDE85F3}"/>
              </a:ext>
            </a:extLst>
          </p:cNvPr>
          <p:cNvSpPr/>
          <p:nvPr userDrawn="1"/>
        </p:nvSpPr>
        <p:spPr>
          <a:xfrm>
            <a:off x="275773" y="0"/>
            <a:ext cx="232228" cy="6858000"/>
          </a:xfrm>
          <a:prstGeom prst="rect">
            <a:avLst/>
          </a:prstGeom>
          <a:gradFill flip="none" rotWithShape="1">
            <a:gsLst>
              <a:gs pos="48000">
                <a:schemeClr val="accent1"/>
              </a:gs>
              <a:gs pos="9000">
                <a:schemeClr val="tx2"/>
              </a:gs>
              <a:gs pos="76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b="0" i="0" u="none" strike="noStrike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4463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50C0B5-5757-9E4F-B7D3-B94916CC8301}"/>
              </a:ext>
            </a:extLst>
          </p:cNvPr>
          <p:cNvSpPr/>
          <p:nvPr userDrawn="1"/>
        </p:nvSpPr>
        <p:spPr>
          <a:xfrm>
            <a:off x="0" y="0"/>
            <a:ext cx="1924050" cy="6858000"/>
          </a:xfrm>
          <a:prstGeom prst="rect">
            <a:avLst/>
          </a:pr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98F9E1-C7BA-4A56-AFFF-E191C0F826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126745" cy="6105832"/>
          </a:xfrm>
          <a:custGeom>
            <a:avLst/>
            <a:gdLst>
              <a:gd name="connsiteX0" fmla="*/ 1850570 w 6126745"/>
              <a:gd name="connsiteY0" fmla="*/ 376387 h 6105832"/>
              <a:gd name="connsiteX1" fmla="*/ 3282932 w 6126745"/>
              <a:gd name="connsiteY1" fmla="*/ 1808748 h 6105832"/>
              <a:gd name="connsiteX2" fmla="*/ 1850570 w 6126745"/>
              <a:gd name="connsiteY2" fmla="*/ 3241110 h 6105832"/>
              <a:gd name="connsiteX3" fmla="*/ 418209 w 6126745"/>
              <a:gd name="connsiteY3" fmla="*/ 1808748 h 6105832"/>
              <a:gd name="connsiteX4" fmla="*/ 1850570 w 6126745"/>
              <a:gd name="connsiteY4" fmla="*/ 376387 h 6105832"/>
              <a:gd name="connsiteX5" fmla="*/ 2970233 w 6126745"/>
              <a:gd name="connsiteY5" fmla="*/ 0 h 6105832"/>
              <a:gd name="connsiteX6" fmla="*/ 5716027 w 6126745"/>
              <a:gd name="connsiteY6" fmla="*/ 0 h 6105832"/>
              <a:gd name="connsiteX7" fmla="*/ 5790703 w 6126745"/>
              <a:gd name="connsiteY7" fmla="*/ 165179 h 6105832"/>
              <a:gd name="connsiteX8" fmla="*/ 6126745 w 6126745"/>
              <a:gd name="connsiteY8" fmla="*/ 1829659 h 6105832"/>
              <a:gd name="connsiteX9" fmla="*/ 1850571 w 6126745"/>
              <a:gd name="connsiteY9" fmla="*/ 6105832 h 6105832"/>
              <a:gd name="connsiteX10" fmla="*/ 186092 w 6126745"/>
              <a:gd name="connsiteY10" fmla="*/ 5769790 h 6105832"/>
              <a:gd name="connsiteX11" fmla="*/ 1 w 6126745"/>
              <a:gd name="connsiteY11" fmla="*/ 5685660 h 6105832"/>
              <a:gd name="connsiteX12" fmla="*/ 1 w 6126745"/>
              <a:gd name="connsiteY12" fmla="*/ 2914899 h 6105832"/>
              <a:gd name="connsiteX13" fmla="*/ 70048 w 6126745"/>
              <a:gd name="connsiteY13" fmla="*/ 3030200 h 6105832"/>
              <a:gd name="connsiteX14" fmla="*/ 1850571 w 6126745"/>
              <a:gd name="connsiteY14" fmla="*/ 3976896 h 6105832"/>
              <a:gd name="connsiteX15" fmla="*/ 3997809 w 6126745"/>
              <a:gd name="connsiteY15" fmla="*/ 1829659 h 6105832"/>
              <a:gd name="connsiteX16" fmla="*/ 3051113 w 6126745"/>
              <a:gd name="connsiteY16" fmla="*/ 49136 h 6105832"/>
              <a:gd name="connsiteX17" fmla="*/ 0 w 6126745"/>
              <a:gd name="connsiteY17" fmla="*/ 0 h 6105832"/>
              <a:gd name="connsiteX18" fmla="*/ 730909 w 6126745"/>
              <a:gd name="connsiteY18" fmla="*/ 0 h 6105832"/>
              <a:gd name="connsiteX19" fmla="*/ 650029 w 6126745"/>
              <a:gd name="connsiteY19" fmla="*/ 49136 h 6105832"/>
              <a:gd name="connsiteX20" fmla="*/ 70047 w 6126745"/>
              <a:gd name="connsiteY20" fmla="*/ 629117 h 6105832"/>
              <a:gd name="connsiteX21" fmla="*/ 0 w 6126745"/>
              <a:gd name="connsiteY21" fmla="*/ 744419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6745" h="6105832">
                <a:moveTo>
                  <a:pt x="1850570" y="376387"/>
                </a:moveTo>
                <a:cubicBezTo>
                  <a:pt x="2641642" y="376387"/>
                  <a:pt x="3282932" y="1017677"/>
                  <a:pt x="3282932" y="1808748"/>
                </a:cubicBezTo>
                <a:cubicBezTo>
                  <a:pt x="3282932" y="2599819"/>
                  <a:pt x="2641642" y="3241110"/>
                  <a:pt x="1850570" y="3241110"/>
                </a:cubicBezTo>
                <a:cubicBezTo>
                  <a:pt x="1059499" y="3241110"/>
                  <a:pt x="418209" y="2599819"/>
                  <a:pt x="418209" y="1808748"/>
                </a:cubicBezTo>
                <a:cubicBezTo>
                  <a:pt x="418209" y="1017677"/>
                  <a:pt x="1059499" y="376387"/>
                  <a:pt x="1850570" y="376387"/>
                </a:cubicBezTo>
                <a:close/>
                <a:moveTo>
                  <a:pt x="2970233" y="0"/>
                </a:moveTo>
                <a:lnTo>
                  <a:pt x="5716027" y="0"/>
                </a:lnTo>
                <a:lnTo>
                  <a:pt x="5790703" y="165179"/>
                </a:lnTo>
                <a:cubicBezTo>
                  <a:pt x="6007088" y="676773"/>
                  <a:pt x="6126745" y="1239243"/>
                  <a:pt x="6126745" y="1829659"/>
                </a:cubicBezTo>
                <a:cubicBezTo>
                  <a:pt x="6126745" y="4191325"/>
                  <a:pt x="4212238" y="6105832"/>
                  <a:pt x="1850571" y="6105832"/>
                </a:cubicBezTo>
                <a:cubicBezTo>
                  <a:pt x="1260155" y="6105832"/>
                  <a:pt x="697686" y="5986175"/>
                  <a:pt x="186092" y="5769790"/>
                </a:cubicBezTo>
                <a:lnTo>
                  <a:pt x="1" y="5685660"/>
                </a:lnTo>
                <a:lnTo>
                  <a:pt x="1" y="2914899"/>
                </a:lnTo>
                <a:lnTo>
                  <a:pt x="70048" y="3030200"/>
                </a:lnTo>
                <a:cubicBezTo>
                  <a:pt x="455922" y="3601369"/>
                  <a:pt x="1109392" y="3976896"/>
                  <a:pt x="1850571" y="3976896"/>
                </a:cubicBezTo>
                <a:cubicBezTo>
                  <a:pt x="3036458" y="3976896"/>
                  <a:pt x="3997809" y="3015545"/>
                  <a:pt x="3997809" y="1829659"/>
                </a:cubicBezTo>
                <a:cubicBezTo>
                  <a:pt x="3997809" y="1088480"/>
                  <a:pt x="3622281" y="435010"/>
                  <a:pt x="3051113" y="49136"/>
                </a:cubicBezTo>
                <a:close/>
                <a:moveTo>
                  <a:pt x="0" y="0"/>
                </a:moveTo>
                <a:lnTo>
                  <a:pt x="730909" y="0"/>
                </a:lnTo>
                <a:lnTo>
                  <a:pt x="650029" y="49136"/>
                </a:lnTo>
                <a:cubicBezTo>
                  <a:pt x="421562" y="203485"/>
                  <a:pt x="224397" y="400651"/>
                  <a:pt x="70047" y="629117"/>
                </a:cubicBezTo>
                <a:lnTo>
                  <a:pt x="0" y="7444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5167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2A59BEA-ABB6-41B6-BE02-25482717FC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298" y="0"/>
            <a:ext cx="4056222" cy="6858000"/>
          </a:xfrm>
          <a:custGeom>
            <a:avLst/>
            <a:gdLst>
              <a:gd name="connsiteX0" fmla="*/ 8528 w 4056222"/>
              <a:gd name="connsiteY0" fmla="*/ 5638800 h 6858000"/>
              <a:gd name="connsiteX1" fmla="*/ 4050536 w 4056222"/>
              <a:gd name="connsiteY1" fmla="*/ 5638800 h 6858000"/>
              <a:gd name="connsiteX2" fmla="*/ 4056222 w 4056222"/>
              <a:gd name="connsiteY2" fmla="*/ 5640162 h 6858000"/>
              <a:gd name="connsiteX3" fmla="*/ 4053380 w 4056222"/>
              <a:gd name="connsiteY3" fmla="*/ 6856639 h 6858000"/>
              <a:gd name="connsiteX4" fmla="*/ 4047694 w 4056222"/>
              <a:gd name="connsiteY4" fmla="*/ 6858000 h 6858000"/>
              <a:gd name="connsiteX5" fmla="*/ 5685 w 4056222"/>
              <a:gd name="connsiteY5" fmla="*/ 6858000 h 6858000"/>
              <a:gd name="connsiteX6" fmla="*/ 0 w 4056222"/>
              <a:gd name="connsiteY6" fmla="*/ 6856639 h 6858000"/>
              <a:gd name="connsiteX7" fmla="*/ 2843 w 4056222"/>
              <a:gd name="connsiteY7" fmla="*/ 5640162 h 6858000"/>
              <a:gd name="connsiteX8" fmla="*/ 8528 w 4056222"/>
              <a:gd name="connsiteY8" fmla="*/ 5638800 h 6858000"/>
              <a:gd name="connsiteX9" fmla="*/ 8528 w 4056222"/>
              <a:gd name="connsiteY9" fmla="*/ 0 h 6858000"/>
              <a:gd name="connsiteX10" fmla="*/ 4050536 w 4056222"/>
              <a:gd name="connsiteY10" fmla="*/ 0 h 6858000"/>
              <a:gd name="connsiteX11" fmla="*/ 4056222 w 4056222"/>
              <a:gd name="connsiteY11" fmla="*/ 5678 h 6858000"/>
              <a:gd name="connsiteX12" fmla="*/ 4053380 w 4056222"/>
              <a:gd name="connsiteY12" fmla="*/ 5079238 h 6858000"/>
              <a:gd name="connsiteX13" fmla="*/ 4047694 w 4056222"/>
              <a:gd name="connsiteY13" fmla="*/ 5084916 h 6858000"/>
              <a:gd name="connsiteX14" fmla="*/ 5685 w 4056222"/>
              <a:gd name="connsiteY14" fmla="*/ 5084916 h 6858000"/>
              <a:gd name="connsiteX15" fmla="*/ 0 w 4056222"/>
              <a:gd name="connsiteY15" fmla="*/ 5079238 h 6858000"/>
              <a:gd name="connsiteX16" fmla="*/ 2843 w 4056222"/>
              <a:gd name="connsiteY16" fmla="*/ 5678 h 6858000"/>
              <a:gd name="connsiteX17" fmla="*/ 8528 w 4056222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56222" h="6858000">
                <a:moveTo>
                  <a:pt x="8528" y="5638800"/>
                </a:moveTo>
                <a:cubicBezTo>
                  <a:pt x="4050536" y="5638800"/>
                  <a:pt x="4050536" y="5638800"/>
                  <a:pt x="4050536" y="5638800"/>
                </a:cubicBezTo>
                <a:cubicBezTo>
                  <a:pt x="4053380" y="5638800"/>
                  <a:pt x="4056222" y="5639481"/>
                  <a:pt x="4056222" y="5640162"/>
                </a:cubicBezTo>
                <a:lnTo>
                  <a:pt x="4053380" y="6856639"/>
                </a:lnTo>
                <a:cubicBezTo>
                  <a:pt x="4053380" y="6857319"/>
                  <a:pt x="4050536" y="6858000"/>
                  <a:pt x="4047694" y="6858000"/>
                </a:cubicBezTo>
                <a:cubicBezTo>
                  <a:pt x="5685" y="6858000"/>
                  <a:pt x="5685" y="6858000"/>
                  <a:pt x="5685" y="6858000"/>
                </a:cubicBezTo>
                <a:cubicBezTo>
                  <a:pt x="2843" y="6858000"/>
                  <a:pt x="0" y="6857319"/>
                  <a:pt x="0" y="6856639"/>
                </a:cubicBezTo>
                <a:cubicBezTo>
                  <a:pt x="2843" y="5640162"/>
                  <a:pt x="2843" y="5640162"/>
                  <a:pt x="2843" y="5640162"/>
                </a:cubicBezTo>
                <a:cubicBezTo>
                  <a:pt x="2843" y="5639481"/>
                  <a:pt x="5685" y="5638800"/>
                  <a:pt x="8528" y="5638800"/>
                </a:cubicBezTo>
                <a:close/>
                <a:moveTo>
                  <a:pt x="8528" y="0"/>
                </a:moveTo>
                <a:cubicBezTo>
                  <a:pt x="4050536" y="0"/>
                  <a:pt x="4050536" y="0"/>
                  <a:pt x="4050536" y="0"/>
                </a:cubicBezTo>
                <a:cubicBezTo>
                  <a:pt x="4053380" y="0"/>
                  <a:pt x="4056222" y="2840"/>
                  <a:pt x="4056222" y="5678"/>
                </a:cubicBezTo>
                <a:lnTo>
                  <a:pt x="4053380" y="5079238"/>
                </a:lnTo>
                <a:cubicBezTo>
                  <a:pt x="4053380" y="5082077"/>
                  <a:pt x="4050536" y="5084916"/>
                  <a:pt x="4047694" y="5084916"/>
                </a:cubicBezTo>
                <a:cubicBezTo>
                  <a:pt x="5685" y="5084916"/>
                  <a:pt x="5685" y="5084916"/>
                  <a:pt x="5685" y="5084916"/>
                </a:cubicBezTo>
                <a:cubicBezTo>
                  <a:pt x="2843" y="5084916"/>
                  <a:pt x="0" y="5082077"/>
                  <a:pt x="0" y="5079238"/>
                </a:cubicBezTo>
                <a:cubicBezTo>
                  <a:pt x="2843" y="5678"/>
                  <a:pt x="2843" y="5678"/>
                  <a:pt x="2843" y="5678"/>
                </a:cubicBezTo>
                <a:cubicBezTo>
                  <a:pt x="2843" y="2840"/>
                  <a:pt x="5685" y="0"/>
                  <a:pt x="8528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81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70B987-AE72-DA47-8936-2B87FEF5B9EA}"/>
              </a:ext>
            </a:extLst>
          </p:cNvPr>
          <p:cNvSpPr/>
          <p:nvPr userDrawn="1"/>
        </p:nvSpPr>
        <p:spPr>
          <a:xfrm>
            <a:off x="-370" y="1126822"/>
            <a:ext cx="12192370" cy="1688949"/>
          </a:xfrm>
          <a:prstGeom prst="rect">
            <a:avLst/>
          </a:pr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0B65139-2E05-422C-9052-591636C4E2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85E21D-34EE-41F5-9517-ECCD08E40D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7483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2A5C932-F4D5-456C-BD79-3736B1BC4A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17050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5CCB1C-3006-4DAD-A4B2-D06F1C1AF2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7266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35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2CF-C66F-DF47-9AAA-08E45560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43E16-1008-9441-887B-5F029A71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19AD-EFEE-FB4A-90FD-516912D6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F0F5-9096-274B-A88A-02C96B2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6358-D3F2-F841-8978-C49752BA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02445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C3608-BBBA-43ED-9405-245B7D8482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905395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47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848347" y="0"/>
            <a:ext cx="1526819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2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800-7C4A-4B42-8A99-34007F50A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AA9C-7376-F944-AC32-247DB06B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825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0D60-8A11-454E-B5A0-B40E755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4706-DBED-5545-B4DA-D9AD7E24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CB4A-49CA-F448-931F-53A955AA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12772-D0F4-594F-A8B1-297FD994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FAC0-412B-E44A-9BE0-DC7B873C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637064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2CF-C66F-DF47-9AAA-08E45560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43E16-1008-9441-887B-5F029A71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19AD-EFEE-FB4A-90FD-516912D6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F0F5-9096-274B-A88A-02C96B2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6358-D3F2-F841-8978-C49752BA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24180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BBE2-4C54-E54A-8A6D-5A448C9E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FD17-1B97-D74F-A356-34CC6FA3C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67B5-63D4-DA48-B423-4CA45EC4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8139-1695-984E-A6B7-620E365E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0FF1-4BF5-0849-8846-70DF0B59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647C6-5DA6-1D41-A0B6-845ECEF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16418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0E4D-83D9-3048-8ACF-05890931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C9C4-902D-C847-8CA1-CDB2544B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AC182-FCCE-2F4A-B016-6FCB8E891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C926-0F46-5749-8212-C1D9132F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0C01-EC1D-5540-A4E5-127776FA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E09B4-CC0F-724C-B06A-D7B110F9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83ADF-A333-F845-B85F-27A838AB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B00A5-107C-7845-B02B-3BDF2E27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43740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8EE6-648A-9D4C-A252-73512D1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BB90F-06FD-1B49-9D3B-A73E9F90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CEC8-BF5B-6842-AA39-305053C4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3F5FF-97CB-9B4B-88F6-14EC9AA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30286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EFDE-B2CF-FB40-B436-0438E673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FB0E4-8DFB-8042-B3C7-87A38F90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241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BBE2-4C54-E54A-8A6D-5A448C9E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FD17-1B97-D74F-A356-34CC6FA3C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67B5-63D4-DA48-B423-4CA45EC4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8139-1695-984E-A6B7-620E365E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0FF1-4BF5-0849-8846-70DF0B59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647C6-5DA6-1D41-A0B6-845ECEF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8723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B19E-D329-EC4D-A5A4-863E8652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D8B8-3DFD-7A4A-8FC3-82A55E8D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EDE-1C75-EB4E-97D6-7EFFFF82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26D9-A894-F848-BA7A-D19A3075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6223-0209-714B-BE83-8FADA7FC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911F-AA17-E147-98A5-6A19A8DE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28316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996-DD34-794B-934F-B444BA0A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710E4-7A38-D743-8879-D111BB46A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BFFF8-8BFD-9C42-A737-86178432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ED62-4166-8E4E-BC9B-26E00E81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B94DF-E633-8A4F-9528-F8D731FB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4B6DB-065B-9946-9EA3-3645F3D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3690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ABEE-6369-A944-8E62-A89EFC21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F207-B31D-2145-8C96-2A2DAE04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AB1A-ECAC-DA40-AD3C-60649FAD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28D6-FE30-8248-B30A-4D9923B9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4F90-93AB-BD4F-AE77-43F93FE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990002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6721E-3A04-BB43-9D5C-03F7F0C6D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74742-9CF9-DA46-BFAF-36E1E962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863B-FEE2-5043-A330-AE2BD2AA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B922-66D6-9A45-B870-C01C601E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91BE-BB9C-9944-99BC-FC3031A9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03605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2E89C-D2EA-4804-AC66-E70417335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9012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B9FA129A-D706-F947-8673-E904532E8C4C}"/>
              </a:ext>
            </a:extLst>
          </p:cNvPr>
          <p:cNvSpPr/>
          <p:nvPr userDrawn="1"/>
        </p:nvSpPr>
        <p:spPr>
          <a:xfrm>
            <a:off x="0" y="0"/>
            <a:ext cx="5448273" cy="6858000"/>
          </a:xfrm>
          <a:custGeom>
            <a:avLst/>
            <a:gdLst>
              <a:gd name="connsiteX0" fmla="*/ 0 w 5448273"/>
              <a:gd name="connsiteY0" fmla="*/ 0 h 6858000"/>
              <a:gd name="connsiteX1" fmla="*/ 2859314 w 5448273"/>
              <a:gd name="connsiteY1" fmla="*/ 0 h 6858000"/>
              <a:gd name="connsiteX2" fmla="*/ 2859314 w 5448273"/>
              <a:gd name="connsiteY2" fmla="*/ 880075 h 6858000"/>
              <a:gd name="connsiteX3" fmla="*/ 2908413 w 5448273"/>
              <a:gd name="connsiteY3" fmla="*/ 877592 h 6858000"/>
              <a:gd name="connsiteX4" fmla="*/ 5448273 w 5448273"/>
              <a:gd name="connsiteY4" fmla="*/ 3421482 h 6858000"/>
              <a:gd name="connsiteX5" fmla="*/ 2908413 w 5448273"/>
              <a:gd name="connsiteY5" fmla="*/ 5965372 h 6858000"/>
              <a:gd name="connsiteX6" fmla="*/ 2859314 w 5448273"/>
              <a:gd name="connsiteY6" fmla="*/ 5962889 h 6858000"/>
              <a:gd name="connsiteX7" fmla="*/ 2859314 w 5448273"/>
              <a:gd name="connsiteY7" fmla="*/ 6858000 h 6858000"/>
              <a:gd name="connsiteX8" fmla="*/ 0 w 544827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8273" h="6858000">
                <a:moveTo>
                  <a:pt x="0" y="0"/>
                </a:moveTo>
                <a:lnTo>
                  <a:pt x="2859314" y="0"/>
                </a:lnTo>
                <a:lnTo>
                  <a:pt x="2859314" y="880075"/>
                </a:lnTo>
                <a:lnTo>
                  <a:pt x="2908413" y="877592"/>
                </a:lnTo>
                <a:cubicBezTo>
                  <a:pt x="4311139" y="877592"/>
                  <a:pt x="5448273" y="2016530"/>
                  <a:pt x="5448273" y="3421482"/>
                </a:cubicBezTo>
                <a:cubicBezTo>
                  <a:pt x="5448273" y="4826434"/>
                  <a:pt x="4311139" y="5965372"/>
                  <a:pt x="2908413" y="5965372"/>
                </a:cubicBezTo>
                <a:lnTo>
                  <a:pt x="2859314" y="5962889"/>
                </a:lnTo>
                <a:lnTo>
                  <a:pt x="2859314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BAE8FD-D0C7-4F7B-80C2-AD0946BB81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392" y="544831"/>
            <a:ext cx="5079720" cy="5707235"/>
          </a:xfrm>
          <a:custGeom>
            <a:avLst/>
            <a:gdLst>
              <a:gd name="connsiteX0" fmla="*/ 4434977 w 5079720"/>
              <a:gd name="connsiteY0" fmla="*/ 4027600 h 5707235"/>
              <a:gd name="connsiteX1" fmla="*/ 4409774 w 5079720"/>
              <a:gd name="connsiteY1" fmla="*/ 4101752 h 5707235"/>
              <a:gd name="connsiteX2" fmla="*/ 4024656 w 5079720"/>
              <a:gd name="connsiteY2" fmla="*/ 4761393 h 5707235"/>
              <a:gd name="connsiteX3" fmla="*/ 663773 w 5079720"/>
              <a:gd name="connsiteY3" fmla="*/ 5297405 h 5707235"/>
              <a:gd name="connsiteX4" fmla="*/ 491053 w 5079720"/>
              <a:gd name="connsiteY4" fmla="*/ 5171990 h 5707235"/>
              <a:gd name="connsiteX5" fmla="*/ 3626853 w 5079720"/>
              <a:gd name="connsiteY5" fmla="*/ 586535 h 5707235"/>
              <a:gd name="connsiteX6" fmla="*/ 3703006 w 5079720"/>
              <a:gd name="connsiteY6" fmla="*/ 621167 h 5707235"/>
              <a:gd name="connsiteX7" fmla="*/ 4133876 w 5079720"/>
              <a:gd name="connsiteY7" fmla="*/ 902247 h 5707235"/>
              <a:gd name="connsiteX8" fmla="*/ 4982200 w 5079720"/>
              <a:gd name="connsiteY8" fmla="*/ 3578618 h 5707235"/>
              <a:gd name="connsiteX9" fmla="*/ 4927440 w 5079720"/>
              <a:gd name="connsiteY9" fmla="*/ 3739730 h 5707235"/>
              <a:gd name="connsiteX10" fmla="*/ 983516 w 5079720"/>
              <a:gd name="connsiteY10" fmla="*/ 4884120 h 5707235"/>
              <a:gd name="connsiteX11" fmla="*/ 945844 w 5079720"/>
              <a:gd name="connsiteY11" fmla="*/ 4856766 h 5707235"/>
              <a:gd name="connsiteX12" fmla="*/ 281522 w 5079720"/>
              <a:gd name="connsiteY12" fmla="*/ 1716360 h 5707235"/>
              <a:gd name="connsiteX13" fmla="*/ 392940 w 5079720"/>
              <a:gd name="connsiteY13" fmla="*/ 1524904 h 5707235"/>
              <a:gd name="connsiteX14" fmla="*/ 3192580 w 5079720"/>
              <a:gd name="connsiteY14" fmla="*/ 389 h 5707235"/>
              <a:gd name="connsiteX15" fmla="*/ 4169900 w 5079720"/>
              <a:gd name="connsiteY15" fmla="*/ 177482 h 5707235"/>
              <a:gd name="connsiteX16" fmla="*/ 4322518 w 5079720"/>
              <a:gd name="connsiteY16" fmla="*/ 246889 h 5707235"/>
              <a:gd name="connsiteX17" fmla="*/ 1088605 w 5079720"/>
              <a:gd name="connsiteY17" fmla="*/ 1185258 h 5707235"/>
              <a:gd name="connsiteX18" fmla="*/ 1105495 w 5079720"/>
              <a:gd name="connsiteY18" fmla="*/ 1156236 h 5707235"/>
              <a:gd name="connsiteX19" fmla="*/ 1258266 w 5079720"/>
              <a:gd name="connsiteY19" fmla="*/ 945844 h 5707235"/>
              <a:gd name="connsiteX20" fmla="*/ 3192580 w 5079720"/>
              <a:gd name="connsiteY20" fmla="*/ 389 h 570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79720" h="5707235">
                <a:moveTo>
                  <a:pt x="4434977" y="4027600"/>
                </a:moveTo>
                <a:lnTo>
                  <a:pt x="4409774" y="4101752"/>
                </a:lnTo>
                <a:cubicBezTo>
                  <a:pt x="4317805" y="4334067"/>
                  <a:pt x="4189722" y="4556640"/>
                  <a:pt x="4024656" y="4761393"/>
                </a:cubicBezTo>
                <a:cubicBezTo>
                  <a:pt x="3199326" y="5785152"/>
                  <a:pt x="1742447" y="5999943"/>
                  <a:pt x="663773" y="5297405"/>
                </a:cubicBezTo>
                <a:lnTo>
                  <a:pt x="491053" y="5171990"/>
                </a:lnTo>
                <a:close/>
                <a:moveTo>
                  <a:pt x="3626853" y="586535"/>
                </a:moveTo>
                <a:lnTo>
                  <a:pt x="3703006" y="621167"/>
                </a:lnTo>
                <a:cubicBezTo>
                  <a:pt x="3852954" y="698595"/>
                  <a:pt x="3997375" y="792203"/>
                  <a:pt x="4133876" y="902247"/>
                </a:cubicBezTo>
                <a:cubicBezTo>
                  <a:pt x="4952885" y="1562510"/>
                  <a:pt x="5254152" y="2626965"/>
                  <a:pt x="4982200" y="3578618"/>
                </a:cubicBezTo>
                <a:lnTo>
                  <a:pt x="4927440" y="3739730"/>
                </a:lnTo>
                <a:lnTo>
                  <a:pt x="983516" y="4884120"/>
                </a:lnTo>
                <a:lnTo>
                  <a:pt x="945844" y="4856766"/>
                </a:lnTo>
                <a:cubicBezTo>
                  <a:pt x="-9665" y="4086459"/>
                  <a:pt x="-260473" y="2766001"/>
                  <a:pt x="281522" y="1716360"/>
                </a:cubicBezTo>
                <a:lnTo>
                  <a:pt x="392940" y="1524904"/>
                </a:lnTo>
                <a:close/>
                <a:moveTo>
                  <a:pt x="3192580" y="389"/>
                </a:moveTo>
                <a:cubicBezTo>
                  <a:pt x="3522846" y="-5372"/>
                  <a:pt x="3855307" y="52942"/>
                  <a:pt x="4169900" y="177482"/>
                </a:cubicBezTo>
                <a:lnTo>
                  <a:pt x="4322518" y="246889"/>
                </a:lnTo>
                <a:lnTo>
                  <a:pt x="1088605" y="1185258"/>
                </a:lnTo>
                <a:lnTo>
                  <a:pt x="1105495" y="1156236"/>
                </a:lnTo>
                <a:cubicBezTo>
                  <a:pt x="1152330" y="1084325"/>
                  <a:pt x="1203243" y="1014094"/>
                  <a:pt x="1258266" y="945844"/>
                </a:cubicBezTo>
                <a:cubicBezTo>
                  <a:pt x="1750024" y="335853"/>
                  <a:pt x="2465993" y="13062"/>
                  <a:pt x="3192580" y="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6687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C6659C-9A81-E64B-B60C-881CF7FDEB8D}"/>
              </a:ext>
            </a:extLst>
          </p:cNvPr>
          <p:cNvSpPr/>
          <p:nvPr userDrawn="1"/>
        </p:nvSpPr>
        <p:spPr>
          <a:xfrm>
            <a:off x="0" y="1866898"/>
            <a:ext cx="5109029" cy="2162630"/>
          </a:xfrm>
          <a:prstGeom prst="rect">
            <a:avLst/>
          </a:pr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38C857-5BC3-47DC-93C6-9FC398164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6514" y="-1"/>
            <a:ext cx="6473372" cy="4542971"/>
          </a:xfrm>
          <a:custGeom>
            <a:avLst/>
            <a:gdLst>
              <a:gd name="connsiteX0" fmla="*/ 0 w 6473372"/>
              <a:gd name="connsiteY0" fmla="*/ 0 h 4542971"/>
              <a:gd name="connsiteX1" fmla="*/ 6473372 w 6473372"/>
              <a:gd name="connsiteY1" fmla="*/ 0 h 4542971"/>
              <a:gd name="connsiteX2" fmla="*/ 6473372 w 6473372"/>
              <a:gd name="connsiteY2" fmla="*/ 4542971 h 4542971"/>
              <a:gd name="connsiteX3" fmla="*/ 0 w 6473372"/>
              <a:gd name="connsiteY3" fmla="*/ 4542971 h 454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4542971">
                <a:moveTo>
                  <a:pt x="0" y="0"/>
                </a:moveTo>
                <a:lnTo>
                  <a:pt x="6473372" y="0"/>
                </a:lnTo>
                <a:lnTo>
                  <a:pt x="6473372" y="4542971"/>
                </a:lnTo>
                <a:lnTo>
                  <a:pt x="0" y="4542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18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CC885-A4CE-4543-8734-9333ECDE85F3}"/>
              </a:ext>
            </a:extLst>
          </p:cNvPr>
          <p:cNvSpPr/>
          <p:nvPr userDrawn="1"/>
        </p:nvSpPr>
        <p:spPr>
          <a:xfrm>
            <a:off x="275773" y="0"/>
            <a:ext cx="232228" cy="6858000"/>
          </a:xfrm>
          <a:prstGeom prst="rect">
            <a:avLst/>
          </a:prstGeom>
          <a:gradFill flip="none" rotWithShape="1">
            <a:gsLst>
              <a:gs pos="48000">
                <a:schemeClr val="accent1"/>
              </a:gs>
              <a:gs pos="9000">
                <a:schemeClr val="tx2"/>
              </a:gs>
              <a:gs pos="76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b="0" i="0" u="none" strike="noStrike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80001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50C0B5-5757-9E4F-B7D3-B94916CC8301}"/>
              </a:ext>
            </a:extLst>
          </p:cNvPr>
          <p:cNvSpPr/>
          <p:nvPr userDrawn="1"/>
        </p:nvSpPr>
        <p:spPr>
          <a:xfrm>
            <a:off x="0" y="0"/>
            <a:ext cx="1924050" cy="6858000"/>
          </a:xfrm>
          <a:prstGeom prst="rect">
            <a:avLst/>
          </a:pr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98F9E1-C7BA-4A56-AFFF-E191C0F826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126745" cy="6105832"/>
          </a:xfrm>
          <a:custGeom>
            <a:avLst/>
            <a:gdLst>
              <a:gd name="connsiteX0" fmla="*/ 1850570 w 6126745"/>
              <a:gd name="connsiteY0" fmla="*/ 376387 h 6105832"/>
              <a:gd name="connsiteX1" fmla="*/ 3282932 w 6126745"/>
              <a:gd name="connsiteY1" fmla="*/ 1808748 h 6105832"/>
              <a:gd name="connsiteX2" fmla="*/ 1850570 w 6126745"/>
              <a:gd name="connsiteY2" fmla="*/ 3241110 h 6105832"/>
              <a:gd name="connsiteX3" fmla="*/ 418209 w 6126745"/>
              <a:gd name="connsiteY3" fmla="*/ 1808748 h 6105832"/>
              <a:gd name="connsiteX4" fmla="*/ 1850570 w 6126745"/>
              <a:gd name="connsiteY4" fmla="*/ 376387 h 6105832"/>
              <a:gd name="connsiteX5" fmla="*/ 2970233 w 6126745"/>
              <a:gd name="connsiteY5" fmla="*/ 0 h 6105832"/>
              <a:gd name="connsiteX6" fmla="*/ 5716027 w 6126745"/>
              <a:gd name="connsiteY6" fmla="*/ 0 h 6105832"/>
              <a:gd name="connsiteX7" fmla="*/ 5790703 w 6126745"/>
              <a:gd name="connsiteY7" fmla="*/ 165179 h 6105832"/>
              <a:gd name="connsiteX8" fmla="*/ 6126745 w 6126745"/>
              <a:gd name="connsiteY8" fmla="*/ 1829659 h 6105832"/>
              <a:gd name="connsiteX9" fmla="*/ 1850571 w 6126745"/>
              <a:gd name="connsiteY9" fmla="*/ 6105832 h 6105832"/>
              <a:gd name="connsiteX10" fmla="*/ 186092 w 6126745"/>
              <a:gd name="connsiteY10" fmla="*/ 5769790 h 6105832"/>
              <a:gd name="connsiteX11" fmla="*/ 1 w 6126745"/>
              <a:gd name="connsiteY11" fmla="*/ 5685660 h 6105832"/>
              <a:gd name="connsiteX12" fmla="*/ 1 w 6126745"/>
              <a:gd name="connsiteY12" fmla="*/ 2914899 h 6105832"/>
              <a:gd name="connsiteX13" fmla="*/ 70048 w 6126745"/>
              <a:gd name="connsiteY13" fmla="*/ 3030200 h 6105832"/>
              <a:gd name="connsiteX14" fmla="*/ 1850571 w 6126745"/>
              <a:gd name="connsiteY14" fmla="*/ 3976896 h 6105832"/>
              <a:gd name="connsiteX15" fmla="*/ 3997809 w 6126745"/>
              <a:gd name="connsiteY15" fmla="*/ 1829659 h 6105832"/>
              <a:gd name="connsiteX16" fmla="*/ 3051113 w 6126745"/>
              <a:gd name="connsiteY16" fmla="*/ 49136 h 6105832"/>
              <a:gd name="connsiteX17" fmla="*/ 0 w 6126745"/>
              <a:gd name="connsiteY17" fmla="*/ 0 h 6105832"/>
              <a:gd name="connsiteX18" fmla="*/ 730909 w 6126745"/>
              <a:gd name="connsiteY18" fmla="*/ 0 h 6105832"/>
              <a:gd name="connsiteX19" fmla="*/ 650029 w 6126745"/>
              <a:gd name="connsiteY19" fmla="*/ 49136 h 6105832"/>
              <a:gd name="connsiteX20" fmla="*/ 70047 w 6126745"/>
              <a:gd name="connsiteY20" fmla="*/ 629117 h 6105832"/>
              <a:gd name="connsiteX21" fmla="*/ 0 w 6126745"/>
              <a:gd name="connsiteY21" fmla="*/ 744419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6745" h="6105832">
                <a:moveTo>
                  <a:pt x="1850570" y="376387"/>
                </a:moveTo>
                <a:cubicBezTo>
                  <a:pt x="2641642" y="376387"/>
                  <a:pt x="3282932" y="1017677"/>
                  <a:pt x="3282932" y="1808748"/>
                </a:cubicBezTo>
                <a:cubicBezTo>
                  <a:pt x="3282932" y="2599819"/>
                  <a:pt x="2641642" y="3241110"/>
                  <a:pt x="1850570" y="3241110"/>
                </a:cubicBezTo>
                <a:cubicBezTo>
                  <a:pt x="1059499" y="3241110"/>
                  <a:pt x="418209" y="2599819"/>
                  <a:pt x="418209" y="1808748"/>
                </a:cubicBezTo>
                <a:cubicBezTo>
                  <a:pt x="418209" y="1017677"/>
                  <a:pt x="1059499" y="376387"/>
                  <a:pt x="1850570" y="376387"/>
                </a:cubicBezTo>
                <a:close/>
                <a:moveTo>
                  <a:pt x="2970233" y="0"/>
                </a:moveTo>
                <a:lnTo>
                  <a:pt x="5716027" y="0"/>
                </a:lnTo>
                <a:lnTo>
                  <a:pt x="5790703" y="165179"/>
                </a:lnTo>
                <a:cubicBezTo>
                  <a:pt x="6007088" y="676773"/>
                  <a:pt x="6126745" y="1239243"/>
                  <a:pt x="6126745" y="1829659"/>
                </a:cubicBezTo>
                <a:cubicBezTo>
                  <a:pt x="6126745" y="4191325"/>
                  <a:pt x="4212238" y="6105832"/>
                  <a:pt x="1850571" y="6105832"/>
                </a:cubicBezTo>
                <a:cubicBezTo>
                  <a:pt x="1260155" y="6105832"/>
                  <a:pt x="697686" y="5986175"/>
                  <a:pt x="186092" y="5769790"/>
                </a:cubicBezTo>
                <a:lnTo>
                  <a:pt x="1" y="5685660"/>
                </a:lnTo>
                <a:lnTo>
                  <a:pt x="1" y="2914899"/>
                </a:lnTo>
                <a:lnTo>
                  <a:pt x="70048" y="3030200"/>
                </a:lnTo>
                <a:cubicBezTo>
                  <a:pt x="455922" y="3601369"/>
                  <a:pt x="1109392" y="3976896"/>
                  <a:pt x="1850571" y="3976896"/>
                </a:cubicBezTo>
                <a:cubicBezTo>
                  <a:pt x="3036458" y="3976896"/>
                  <a:pt x="3997809" y="3015545"/>
                  <a:pt x="3997809" y="1829659"/>
                </a:cubicBezTo>
                <a:cubicBezTo>
                  <a:pt x="3997809" y="1088480"/>
                  <a:pt x="3622281" y="435010"/>
                  <a:pt x="3051113" y="49136"/>
                </a:cubicBezTo>
                <a:close/>
                <a:moveTo>
                  <a:pt x="0" y="0"/>
                </a:moveTo>
                <a:lnTo>
                  <a:pt x="730909" y="0"/>
                </a:lnTo>
                <a:lnTo>
                  <a:pt x="650029" y="49136"/>
                </a:lnTo>
                <a:cubicBezTo>
                  <a:pt x="421562" y="203485"/>
                  <a:pt x="224397" y="400651"/>
                  <a:pt x="70047" y="629117"/>
                </a:cubicBezTo>
                <a:lnTo>
                  <a:pt x="0" y="7444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1866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2A59BEA-ABB6-41B6-BE02-25482717FC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298" y="0"/>
            <a:ext cx="4056222" cy="6858000"/>
          </a:xfrm>
          <a:custGeom>
            <a:avLst/>
            <a:gdLst>
              <a:gd name="connsiteX0" fmla="*/ 8528 w 4056222"/>
              <a:gd name="connsiteY0" fmla="*/ 5638800 h 6858000"/>
              <a:gd name="connsiteX1" fmla="*/ 4050536 w 4056222"/>
              <a:gd name="connsiteY1" fmla="*/ 5638800 h 6858000"/>
              <a:gd name="connsiteX2" fmla="*/ 4056222 w 4056222"/>
              <a:gd name="connsiteY2" fmla="*/ 5640162 h 6858000"/>
              <a:gd name="connsiteX3" fmla="*/ 4053380 w 4056222"/>
              <a:gd name="connsiteY3" fmla="*/ 6856639 h 6858000"/>
              <a:gd name="connsiteX4" fmla="*/ 4047694 w 4056222"/>
              <a:gd name="connsiteY4" fmla="*/ 6858000 h 6858000"/>
              <a:gd name="connsiteX5" fmla="*/ 5685 w 4056222"/>
              <a:gd name="connsiteY5" fmla="*/ 6858000 h 6858000"/>
              <a:gd name="connsiteX6" fmla="*/ 0 w 4056222"/>
              <a:gd name="connsiteY6" fmla="*/ 6856639 h 6858000"/>
              <a:gd name="connsiteX7" fmla="*/ 2843 w 4056222"/>
              <a:gd name="connsiteY7" fmla="*/ 5640162 h 6858000"/>
              <a:gd name="connsiteX8" fmla="*/ 8528 w 4056222"/>
              <a:gd name="connsiteY8" fmla="*/ 5638800 h 6858000"/>
              <a:gd name="connsiteX9" fmla="*/ 8528 w 4056222"/>
              <a:gd name="connsiteY9" fmla="*/ 0 h 6858000"/>
              <a:gd name="connsiteX10" fmla="*/ 4050536 w 4056222"/>
              <a:gd name="connsiteY10" fmla="*/ 0 h 6858000"/>
              <a:gd name="connsiteX11" fmla="*/ 4056222 w 4056222"/>
              <a:gd name="connsiteY11" fmla="*/ 5678 h 6858000"/>
              <a:gd name="connsiteX12" fmla="*/ 4053380 w 4056222"/>
              <a:gd name="connsiteY12" fmla="*/ 5079238 h 6858000"/>
              <a:gd name="connsiteX13" fmla="*/ 4047694 w 4056222"/>
              <a:gd name="connsiteY13" fmla="*/ 5084916 h 6858000"/>
              <a:gd name="connsiteX14" fmla="*/ 5685 w 4056222"/>
              <a:gd name="connsiteY14" fmla="*/ 5084916 h 6858000"/>
              <a:gd name="connsiteX15" fmla="*/ 0 w 4056222"/>
              <a:gd name="connsiteY15" fmla="*/ 5079238 h 6858000"/>
              <a:gd name="connsiteX16" fmla="*/ 2843 w 4056222"/>
              <a:gd name="connsiteY16" fmla="*/ 5678 h 6858000"/>
              <a:gd name="connsiteX17" fmla="*/ 8528 w 4056222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56222" h="6858000">
                <a:moveTo>
                  <a:pt x="8528" y="5638800"/>
                </a:moveTo>
                <a:cubicBezTo>
                  <a:pt x="4050536" y="5638800"/>
                  <a:pt x="4050536" y="5638800"/>
                  <a:pt x="4050536" y="5638800"/>
                </a:cubicBezTo>
                <a:cubicBezTo>
                  <a:pt x="4053380" y="5638800"/>
                  <a:pt x="4056222" y="5639481"/>
                  <a:pt x="4056222" y="5640162"/>
                </a:cubicBezTo>
                <a:lnTo>
                  <a:pt x="4053380" y="6856639"/>
                </a:lnTo>
                <a:cubicBezTo>
                  <a:pt x="4053380" y="6857319"/>
                  <a:pt x="4050536" y="6858000"/>
                  <a:pt x="4047694" y="6858000"/>
                </a:cubicBezTo>
                <a:cubicBezTo>
                  <a:pt x="5685" y="6858000"/>
                  <a:pt x="5685" y="6858000"/>
                  <a:pt x="5685" y="6858000"/>
                </a:cubicBezTo>
                <a:cubicBezTo>
                  <a:pt x="2843" y="6858000"/>
                  <a:pt x="0" y="6857319"/>
                  <a:pt x="0" y="6856639"/>
                </a:cubicBezTo>
                <a:cubicBezTo>
                  <a:pt x="2843" y="5640162"/>
                  <a:pt x="2843" y="5640162"/>
                  <a:pt x="2843" y="5640162"/>
                </a:cubicBezTo>
                <a:cubicBezTo>
                  <a:pt x="2843" y="5639481"/>
                  <a:pt x="5685" y="5638800"/>
                  <a:pt x="8528" y="5638800"/>
                </a:cubicBezTo>
                <a:close/>
                <a:moveTo>
                  <a:pt x="8528" y="0"/>
                </a:moveTo>
                <a:cubicBezTo>
                  <a:pt x="4050536" y="0"/>
                  <a:pt x="4050536" y="0"/>
                  <a:pt x="4050536" y="0"/>
                </a:cubicBezTo>
                <a:cubicBezTo>
                  <a:pt x="4053380" y="0"/>
                  <a:pt x="4056222" y="2840"/>
                  <a:pt x="4056222" y="5678"/>
                </a:cubicBezTo>
                <a:lnTo>
                  <a:pt x="4053380" y="5079238"/>
                </a:lnTo>
                <a:cubicBezTo>
                  <a:pt x="4053380" y="5082077"/>
                  <a:pt x="4050536" y="5084916"/>
                  <a:pt x="4047694" y="5084916"/>
                </a:cubicBezTo>
                <a:cubicBezTo>
                  <a:pt x="5685" y="5084916"/>
                  <a:pt x="5685" y="5084916"/>
                  <a:pt x="5685" y="5084916"/>
                </a:cubicBezTo>
                <a:cubicBezTo>
                  <a:pt x="2843" y="5084916"/>
                  <a:pt x="0" y="5082077"/>
                  <a:pt x="0" y="5079238"/>
                </a:cubicBezTo>
                <a:cubicBezTo>
                  <a:pt x="2843" y="5678"/>
                  <a:pt x="2843" y="5678"/>
                  <a:pt x="2843" y="5678"/>
                </a:cubicBezTo>
                <a:cubicBezTo>
                  <a:pt x="2843" y="2840"/>
                  <a:pt x="5685" y="0"/>
                  <a:pt x="8528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55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0E4D-83D9-3048-8ACF-05890931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C9C4-902D-C847-8CA1-CDB2544B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AC182-FCCE-2F4A-B016-6FCB8E891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C926-0F46-5749-8212-C1D9132F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0C01-EC1D-5540-A4E5-127776FA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E09B4-CC0F-724C-B06A-D7B110F9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83ADF-A333-F845-B85F-27A838AB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B00A5-107C-7845-B02B-3BDF2E27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201520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70B987-AE72-DA47-8936-2B87FEF5B9EA}"/>
              </a:ext>
            </a:extLst>
          </p:cNvPr>
          <p:cNvSpPr/>
          <p:nvPr userDrawn="1"/>
        </p:nvSpPr>
        <p:spPr>
          <a:xfrm>
            <a:off x="-370" y="1126822"/>
            <a:ext cx="12192370" cy="1688949"/>
          </a:xfrm>
          <a:prstGeom prst="rect">
            <a:avLst/>
          </a:prstGeom>
          <a:gradFill flip="none" rotWithShape="1">
            <a:gsLst>
              <a:gs pos="0">
                <a:srgbClr val="6968AB"/>
              </a:gs>
              <a:gs pos="99000">
                <a:srgbClr val="00A2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0B65139-2E05-422C-9052-591636C4E2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85E21D-34EE-41F5-9517-ECCD08E40D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7483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2A5C932-F4D5-456C-BD79-3736B1BC4A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17050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5CCB1C-3006-4DAD-A4B2-D06F1C1AF2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7266" y="552450"/>
            <a:ext cx="2584400" cy="2876550"/>
          </a:xfrm>
          <a:custGeom>
            <a:avLst/>
            <a:gdLst>
              <a:gd name="connsiteX0" fmla="*/ 0 w 2584400"/>
              <a:gd name="connsiteY0" fmla="*/ 0 h 2876550"/>
              <a:gd name="connsiteX1" fmla="*/ 2584400 w 2584400"/>
              <a:gd name="connsiteY1" fmla="*/ 0 h 2876550"/>
              <a:gd name="connsiteX2" fmla="*/ 2584400 w 2584400"/>
              <a:gd name="connsiteY2" fmla="*/ 2876550 h 2876550"/>
              <a:gd name="connsiteX3" fmla="*/ 0 w 258440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00" h="2876550">
                <a:moveTo>
                  <a:pt x="0" y="0"/>
                </a:moveTo>
                <a:lnTo>
                  <a:pt x="2584400" y="0"/>
                </a:lnTo>
                <a:lnTo>
                  <a:pt x="2584400" y="2876550"/>
                </a:lnTo>
                <a:lnTo>
                  <a:pt x="0" y="2876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3679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C3608-BBBA-43ED-9405-245B7D8482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14979173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4130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848347" y="0"/>
            <a:ext cx="1526819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8EE6-648A-9D4C-A252-73512D1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BB90F-06FD-1B49-9D3B-A73E9F90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CEC8-BF5B-6842-AA39-305053C4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3F5FF-97CB-9B4B-88F6-14EC9AA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51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EFDE-B2CF-FB40-B436-0438E673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FB0E4-8DFB-8042-B3C7-87A38F90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06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B19E-D329-EC4D-A5A4-863E8652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D8B8-3DFD-7A4A-8FC3-82A55E8D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EDE-1C75-EB4E-97D6-7EFFFF82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26D9-A894-F848-BA7A-D19A3075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6223-0209-714B-BE83-8FADA7FC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911F-AA17-E147-98A5-6A19A8DE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494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996-DD34-794B-934F-B444BA0A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710E4-7A38-D743-8879-D111BB46A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BFFF8-8BFD-9C42-A737-86178432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ED62-4166-8E4E-BC9B-26E00E81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3119C-FC16-3649-9B1A-32108F0F6786}" type="datetimeFigureOut">
              <a:rPr lang="en-TH" smtClean="0"/>
              <a:t>03/14/2023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B94DF-E633-8A4F-9528-F8D731FB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4B6DB-065B-9946-9EA3-3645F3D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D7D843-40B2-4B4A-A282-2826E24CA5C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67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50A802-CB73-B944-805E-9B17D4A620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</a:blip>
          <a:srcRect t="1828" r="2395" b="5644"/>
          <a:stretch/>
        </p:blipFill>
        <p:spPr>
          <a:xfrm>
            <a:off x="4957763" y="1"/>
            <a:ext cx="723423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CB7410-C7A5-2149-A4BF-1497AFD5EE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6000">
                <a:schemeClr val="bg1"/>
              </a:gs>
              <a:gs pos="99000">
                <a:schemeClr val="bg1">
                  <a:alpha val="6025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D15E1-C75D-E94A-AE1E-8DD2AEBACA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30000"/>
          </a:blip>
          <a:srcRect l="2116" r="2116" b="25580"/>
          <a:stretch/>
        </p:blipFill>
        <p:spPr>
          <a:xfrm>
            <a:off x="11875" y="5329238"/>
            <a:ext cx="12192000" cy="1528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527B0F-A8DE-B542-BBEA-71B0AD5BECD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49302" y="6473827"/>
            <a:ext cx="2978702" cy="145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27F510-39B4-BA43-994D-5D79262656A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58513" y="6119758"/>
            <a:ext cx="769491" cy="24822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1F798-662E-E449-81D9-289A7664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45DF-4C9F-1344-B951-588762BB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769"/>
            <a:ext cx="10515600" cy="490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98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Prompt" pitchFamily="2" charset="-34"/>
          <a:ea typeface="+mj-ea"/>
          <a:cs typeface="Prompt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rompt Light" pitchFamily="2" charset="-34"/>
          <a:ea typeface="+mn-ea"/>
          <a:cs typeface="Prompt Light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rompt Light" pitchFamily="2" charset="-34"/>
          <a:ea typeface="+mn-ea"/>
          <a:cs typeface="Prompt Light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rompt Light" pitchFamily="2" charset="-34"/>
          <a:ea typeface="+mn-ea"/>
          <a:cs typeface="Prompt Light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mpt Light" pitchFamily="2" charset="-34"/>
          <a:ea typeface="+mn-ea"/>
          <a:cs typeface="Prompt Light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rompt Light" pitchFamily="2" charset="-34"/>
          <a:ea typeface="+mn-ea"/>
          <a:cs typeface="Prompt Light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049D216-D80D-0940-8C5B-0E5D05AD4FF2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alphaModFix amt="50000"/>
          </a:blip>
          <a:stretch>
            <a:fillRect/>
          </a:stretch>
        </p:blipFill>
        <p:spPr>
          <a:xfrm>
            <a:off x="5486401" y="0"/>
            <a:ext cx="6789432" cy="67894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8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4D3B1A-B71C-134D-877E-1FE5E2D79E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1000">
                <a:schemeClr val="tx1"/>
              </a:gs>
              <a:gs pos="98000">
                <a:schemeClr val="tx1">
                  <a:alpha val="42801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D15E1-C75D-E94A-AE1E-8DD2AEBACA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>
            <a:alphaModFix amt="70000"/>
          </a:blip>
          <a:srcRect l="2116" r="2116" b="25580"/>
          <a:stretch/>
        </p:blipFill>
        <p:spPr>
          <a:xfrm>
            <a:off x="0" y="5329239"/>
            <a:ext cx="12192000" cy="1528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885D5-72AA-0647-8BA2-1857A754088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19552" y="6488293"/>
            <a:ext cx="2908451" cy="145422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86229A0-ECDD-1647-8775-48BB884A559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258512" y="6121522"/>
            <a:ext cx="769491" cy="24895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1F798-662E-E449-81D9-289A7664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45DF-4C9F-1344-B951-588762BB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769"/>
            <a:ext cx="10515600" cy="490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237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Prompt" pitchFamily="2" charset="-34"/>
          <a:ea typeface="+mj-ea"/>
          <a:cs typeface="Prompt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049D216-D80D-0940-8C5B-0E5D05AD4FF2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alphaModFix amt="50000"/>
          </a:blip>
          <a:stretch>
            <a:fillRect/>
          </a:stretch>
        </p:blipFill>
        <p:spPr>
          <a:xfrm>
            <a:off x="5486401" y="0"/>
            <a:ext cx="6789432" cy="67894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8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4D3B1A-B71C-134D-877E-1FE5E2D79E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1000">
                <a:schemeClr val="tx1"/>
              </a:gs>
              <a:gs pos="98000">
                <a:schemeClr val="tx1">
                  <a:alpha val="42801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D15E1-C75D-E94A-AE1E-8DD2AEBACA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>
            <a:alphaModFix amt="70000"/>
          </a:blip>
          <a:srcRect l="2116" r="2116" b="25580"/>
          <a:stretch/>
        </p:blipFill>
        <p:spPr>
          <a:xfrm>
            <a:off x="0" y="5329239"/>
            <a:ext cx="12192000" cy="152876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1F798-662E-E449-81D9-289A7664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45DF-4C9F-1344-B951-588762BB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769"/>
            <a:ext cx="10515600" cy="490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22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Prompt" pitchFamily="2" charset="-34"/>
          <a:ea typeface="+mj-ea"/>
          <a:cs typeface="Prompt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Prompt Light" pitchFamily="2" charset="-34"/>
          <a:ea typeface="+mn-ea"/>
          <a:cs typeface="Prompt Light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learn.microsoft.com/en-us/azure/cloud-adoption-framework/secure/innovation-security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C199E3-90E3-3D23-A9F3-AB9127ED0A41}"/>
              </a:ext>
            </a:extLst>
          </p:cNvPr>
          <p:cNvSpPr/>
          <p:nvPr/>
        </p:nvSpPr>
        <p:spPr>
          <a:xfrm>
            <a:off x="7570222" y="2735590"/>
            <a:ext cx="46217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 and </a:t>
            </a:r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600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ow!</a:t>
            </a:r>
            <a:endParaRPr lang="en-US" sz="36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AD453-6345-0DD4-B636-A8B9AF0FE416}"/>
              </a:ext>
            </a:extLst>
          </p:cNvPr>
          <p:cNvSpPr/>
          <p:nvPr/>
        </p:nvSpPr>
        <p:spPr>
          <a:xfrm>
            <a:off x="9843024" y="3658920"/>
            <a:ext cx="23489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Draft Version 0.25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115D8-C2ED-2171-8E41-FBFD91F2CB88}"/>
              </a:ext>
            </a:extLst>
          </p:cNvPr>
          <p:cNvSpPr/>
          <p:nvPr/>
        </p:nvSpPr>
        <p:spPr>
          <a:xfrm>
            <a:off x="10540586" y="4059030"/>
            <a:ext cx="16514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06 March 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45077-C6BE-70DD-918D-A3F3BE0DA64F}"/>
              </a:ext>
            </a:extLst>
          </p:cNvPr>
          <p:cNvSpPr/>
          <p:nvPr/>
        </p:nvSpPr>
        <p:spPr>
          <a:xfrm>
            <a:off x="3081812" y="1981705"/>
            <a:ext cx="9110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DevSecOps…</a:t>
            </a:r>
            <a:r>
              <a:rPr lang="en-US" sz="54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4458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226F0A-1566-9161-C356-B4056629FCF6}"/>
              </a:ext>
            </a:extLst>
          </p:cNvPr>
          <p:cNvSpPr/>
          <p:nvPr/>
        </p:nvSpPr>
        <p:spPr>
          <a:xfrm>
            <a:off x="636288" y="264386"/>
            <a:ext cx="49212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DevSecOps: Wrap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1D3E3-B451-997B-4430-79E065C48731}"/>
              </a:ext>
            </a:extLst>
          </p:cNvPr>
          <p:cNvSpPr/>
          <p:nvPr/>
        </p:nvSpPr>
        <p:spPr>
          <a:xfrm>
            <a:off x="814008" y="870264"/>
            <a:ext cx="14346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Integration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5158271-1A36-DA1E-9986-A91C0B51C799}"/>
              </a:ext>
            </a:extLst>
          </p:cNvPr>
          <p:cNvSpPr/>
          <p:nvPr/>
        </p:nvSpPr>
        <p:spPr>
          <a:xfrm>
            <a:off x="1863817" y="2130820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26366BE-48A0-43D9-03ED-0C899E7404DB}"/>
              </a:ext>
            </a:extLst>
          </p:cNvPr>
          <p:cNvSpPr/>
          <p:nvPr/>
        </p:nvSpPr>
        <p:spPr>
          <a:xfrm>
            <a:off x="2798537" y="213081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CDAD738-C4D4-9DF6-2E37-E14A41572AEF}"/>
              </a:ext>
            </a:extLst>
          </p:cNvPr>
          <p:cNvSpPr/>
          <p:nvPr/>
        </p:nvSpPr>
        <p:spPr>
          <a:xfrm>
            <a:off x="3733257" y="213081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47757B4-3723-6639-22A5-CBE2E798352D}"/>
              </a:ext>
            </a:extLst>
          </p:cNvPr>
          <p:cNvSpPr/>
          <p:nvPr/>
        </p:nvSpPr>
        <p:spPr>
          <a:xfrm>
            <a:off x="4656397" y="2130820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C71AE63-36E6-635E-A388-B05A4BD4D962}"/>
              </a:ext>
            </a:extLst>
          </p:cNvPr>
          <p:cNvSpPr/>
          <p:nvPr/>
        </p:nvSpPr>
        <p:spPr>
          <a:xfrm>
            <a:off x="5602697" y="213329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7BCD56C-6C9E-0BF6-D6C6-04321B2D4C4F}"/>
              </a:ext>
            </a:extLst>
          </p:cNvPr>
          <p:cNvSpPr/>
          <p:nvPr/>
        </p:nvSpPr>
        <p:spPr>
          <a:xfrm>
            <a:off x="6547577" y="212833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ED13B49-85CD-02A9-05E0-0C838CEE5324}"/>
              </a:ext>
            </a:extLst>
          </p:cNvPr>
          <p:cNvSpPr/>
          <p:nvPr/>
        </p:nvSpPr>
        <p:spPr>
          <a:xfrm>
            <a:off x="7502617" y="212833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F045B60-D50E-832B-30E1-9B5F945A05E3}"/>
              </a:ext>
            </a:extLst>
          </p:cNvPr>
          <p:cNvSpPr/>
          <p:nvPr/>
        </p:nvSpPr>
        <p:spPr>
          <a:xfrm>
            <a:off x="8467817" y="2128337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4BA1CAF-AA52-93BF-DB50-F0542DCD3AD9}"/>
              </a:ext>
            </a:extLst>
          </p:cNvPr>
          <p:cNvSpPr/>
          <p:nvPr/>
        </p:nvSpPr>
        <p:spPr>
          <a:xfrm>
            <a:off x="9421437" y="212833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58AC911-E8FA-941B-E862-17B95A054FA0}"/>
              </a:ext>
            </a:extLst>
          </p:cNvPr>
          <p:cNvSpPr/>
          <p:nvPr/>
        </p:nvSpPr>
        <p:spPr>
          <a:xfrm>
            <a:off x="10357577" y="213081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F20DF-1754-3F8D-6EB5-BD52422DD7FD}"/>
              </a:ext>
            </a:extLst>
          </p:cNvPr>
          <p:cNvSpPr/>
          <p:nvPr/>
        </p:nvSpPr>
        <p:spPr>
          <a:xfrm>
            <a:off x="1705101" y="1850521"/>
            <a:ext cx="50315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Start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27A22-0610-51B7-DCE0-91772047166C}"/>
              </a:ext>
            </a:extLst>
          </p:cNvPr>
          <p:cNvSpPr/>
          <p:nvPr/>
        </p:nvSpPr>
        <p:spPr>
          <a:xfrm>
            <a:off x="2596470" y="1850521"/>
            <a:ext cx="5245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Build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B6CC9A-E6F3-37D3-015D-2A75063E6F8B}"/>
              </a:ext>
            </a:extLst>
          </p:cNvPr>
          <p:cNvSpPr/>
          <p:nvPr/>
        </p:nvSpPr>
        <p:spPr>
          <a:xfrm>
            <a:off x="3230061" y="1577892"/>
            <a:ext cx="120058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Artifact Deploy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E95DE-D1AF-F16A-7298-3BD01BC1A46E}"/>
              </a:ext>
            </a:extLst>
          </p:cNvPr>
          <p:cNvSpPr/>
          <p:nvPr/>
        </p:nvSpPr>
        <p:spPr>
          <a:xfrm>
            <a:off x="4102467" y="1846422"/>
            <a:ext cx="122328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Stagging Setup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3CB15-2202-B67E-9E2E-76BC9593709D}"/>
              </a:ext>
            </a:extLst>
          </p:cNvPr>
          <p:cNvSpPr/>
          <p:nvPr/>
        </p:nvSpPr>
        <p:spPr>
          <a:xfrm>
            <a:off x="5040200" y="1588323"/>
            <a:ext cx="13098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Stagging Deploy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196F2-AB49-8E64-221B-2E05FA8D96A8}"/>
              </a:ext>
            </a:extLst>
          </p:cNvPr>
          <p:cNvSpPr/>
          <p:nvPr/>
        </p:nvSpPr>
        <p:spPr>
          <a:xfrm>
            <a:off x="6252158" y="1852214"/>
            <a:ext cx="76065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UAT Test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D685A-2945-40A0-7031-AD49776732E3}"/>
              </a:ext>
            </a:extLst>
          </p:cNvPr>
          <p:cNvSpPr/>
          <p:nvPr/>
        </p:nvSpPr>
        <p:spPr>
          <a:xfrm>
            <a:off x="6860333" y="1615135"/>
            <a:ext cx="135921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Production Setup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D0ED98-3077-B8D3-9264-3A56F35F00DE}"/>
              </a:ext>
            </a:extLst>
          </p:cNvPr>
          <p:cNvSpPr/>
          <p:nvPr/>
        </p:nvSpPr>
        <p:spPr>
          <a:xfrm>
            <a:off x="7512592" y="1840295"/>
            <a:ext cx="20599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Production Deploy Approve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5C6B55-0299-A4CC-52C4-B7C1014838C7}"/>
              </a:ext>
            </a:extLst>
          </p:cNvPr>
          <p:cNvSpPr/>
          <p:nvPr/>
        </p:nvSpPr>
        <p:spPr>
          <a:xfrm>
            <a:off x="8790798" y="1592864"/>
            <a:ext cx="144578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Deploy</a:t>
            </a:r>
            <a:r>
              <a:rPr lang="en-US" sz="1200" dirty="0">
                <a:solidFill>
                  <a:srgbClr val="E6E6E6"/>
                </a:solidFill>
                <a:latin typeface="Segoe UI" panose="020B0502040204020203" pitchFamily="34" charset="0"/>
              </a:rPr>
              <a:t> Production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5A4BA-B983-4425-4925-86E185CDC7EC}"/>
              </a:ext>
            </a:extLst>
          </p:cNvPr>
          <p:cNvSpPr/>
          <p:nvPr/>
        </p:nvSpPr>
        <p:spPr>
          <a:xfrm>
            <a:off x="10207422" y="1839646"/>
            <a:ext cx="48603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END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8AF34-A203-C896-F22F-50DC4978B806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2049537" y="2205780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9A3B75-11FF-43FD-310E-43E8E77ABE74}"/>
              </a:ext>
            </a:extLst>
          </p:cNvPr>
          <p:cNvCxnSpPr/>
          <p:nvPr/>
        </p:nvCxnSpPr>
        <p:spPr>
          <a:xfrm flipV="1">
            <a:off x="3000604" y="2210178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A440C7-8B2F-D77E-9E7A-5A0C2CF76FFF}"/>
              </a:ext>
            </a:extLst>
          </p:cNvPr>
          <p:cNvCxnSpPr/>
          <p:nvPr/>
        </p:nvCxnSpPr>
        <p:spPr>
          <a:xfrm flipV="1">
            <a:off x="3909103" y="2210179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780E77-3F95-BE7E-D0E8-50F3B28ADC5C}"/>
              </a:ext>
            </a:extLst>
          </p:cNvPr>
          <p:cNvCxnSpPr/>
          <p:nvPr/>
        </p:nvCxnSpPr>
        <p:spPr>
          <a:xfrm flipV="1">
            <a:off x="4846884" y="2205780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C85C3-7F0E-1014-E81B-22F5921D0A9C}"/>
              </a:ext>
            </a:extLst>
          </p:cNvPr>
          <p:cNvCxnSpPr/>
          <p:nvPr/>
        </p:nvCxnSpPr>
        <p:spPr>
          <a:xfrm flipV="1">
            <a:off x="5788417" y="2192849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6C37FB-8ABF-1983-7DBF-653D816E9EA3}"/>
              </a:ext>
            </a:extLst>
          </p:cNvPr>
          <p:cNvCxnSpPr/>
          <p:nvPr/>
        </p:nvCxnSpPr>
        <p:spPr>
          <a:xfrm flipV="1">
            <a:off x="6754190" y="2205780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D8F1F8-671B-11E4-1270-D90F5A67A29E}"/>
              </a:ext>
            </a:extLst>
          </p:cNvPr>
          <p:cNvCxnSpPr/>
          <p:nvPr/>
        </p:nvCxnSpPr>
        <p:spPr>
          <a:xfrm flipV="1">
            <a:off x="7708657" y="2203893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0DA0BF-85BA-E8E1-A0ED-2E28EDC1C107}"/>
              </a:ext>
            </a:extLst>
          </p:cNvPr>
          <p:cNvCxnSpPr/>
          <p:nvPr/>
        </p:nvCxnSpPr>
        <p:spPr>
          <a:xfrm flipV="1">
            <a:off x="8653537" y="2200020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186975-0747-28A9-0166-2CCAB6A14DFD}"/>
              </a:ext>
            </a:extLst>
          </p:cNvPr>
          <p:cNvCxnSpPr/>
          <p:nvPr/>
        </p:nvCxnSpPr>
        <p:spPr>
          <a:xfrm flipV="1">
            <a:off x="9612052" y="2200021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45A533-958E-C4E8-B3BB-CCA7CBE7F591}"/>
              </a:ext>
            </a:extLst>
          </p:cNvPr>
          <p:cNvCxnSpPr>
            <a:stCxn id="19" idx="2"/>
            <a:endCxn id="8" idx="0"/>
          </p:cNvCxnSpPr>
          <p:nvPr/>
        </p:nvCxnSpPr>
        <p:spPr>
          <a:xfrm flipH="1">
            <a:off x="3826117" y="1854891"/>
            <a:ext cx="4237" cy="275927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08ED01-980C-B3B6-A8C8-7E537A6A65F7}"/>
              </a:ext>
            </a:extLst>
          </p:cNvPr>
          <p:cNvCxnSpPr/>
          <p:nvPr/>
        </p:nvCxnSpPr>
        <p:spPr>
          <a:xfrm flipH="1">
            <a:off x="5695710" y="1836251"/>
            <a:ext cx="4237" cy="275927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6BC71-1988-DDD9-2CBB-1F85722C7704}"/>
              </a:ext>
            </a:extLst>
          </p:cNvPr>
          <p:cNvCxnSpPr/>
          <p:nvPr/>
        </p:nvCxnSpPr>
        <p:spPr>
          <a:xfrm flipH="1">
            <a:off x="7594961" y="1857816"/>
            <a:ext cx="4237" cy="275927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CC94A8-4B58-4F35-0F6D-EC877C0CEA7E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>
            <a:off x="9513689" y="1869863"/>
            <a:ext cx="608" cy="258476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4765004-228E-0EB4-F4B7-B28BE02081BF}"/>
              </a:ext>
            </a:extLst>
          </p:cNvPr>
          <p:cNvSpPr/>
          <p:nvPr/>
        </p:nvSpPr>
        <p:spPr>
          <a:xfrm>
            <a:off x="284671" y="3821130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8DED3B2-4D85-22A5-1DB3-583D79F2819F}"/>
              </a:ext>
            </a:extLst>
          </p:cNvPr>
          <p:cNvSpPr/>
          <p:nvPr/>
        </p:nvSpPr>
        <p:spPr>
          <a:xfrm>
            <a:off x="1219391" y="382112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8CCA4CC-0266-4D4D-E374-C48B54C59A2F}"/>
              </a:ext>
            </a:extLst>
          </p:cNvPr>
          <p:cNvSpPr/>
          <p:nvPr/>
        </p:nvSpPr>
        <p:spPr>
          <a:xfrm>
            <a:off x="2154111" y="382112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01B36747-B7E0-4BA7-8D98-A47FB31E3EBB}"/>
              </a:ext>
            </a:extLst>
          </p:cNvPr>
          <p:cNvSpPr/>
          <p:nvPr/>
        </p:nvSpPr>
        <p:spPr>
          <a:xfrm>
            <a:off x="4034514" y="3815846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FCA01DCD-3584-278A-CB96-378C4FFA0340}"/>
              </a:ext>
            </a:extLst>
          </p:cNvPr>
          <p:cNvSpPr/>
          <p:nvPr/>
        </p:nvSpPr>
        <p:spPr>
          <a:xfrm>
            <a:off x="4980814" y="3818325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908888EA-6D99-E271-3E6D-F6D525B7E2AE}"/>
              </a:ext>
            </a:extLst>
          </p:cNvPr>
          <p:cNvSpPr/>
          <p:nvPr/>
        </p:nvSpPr>
        <p:spPr>
          <a:xfrm>
            <a:off x="5925694" y="3813365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B7517FE2-1373-E72D-441B-FE676561A59C}"/>
              </a:ext>
            </a:extLst>
          </p:cNvPr>
          <p:cNvSpPr/>
          <p:nvPr/>
        </p:nvSpPr>
        <p:spPr>
          <a:xfrm>
            <a:off x="7792376" y="3837583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A961CA40-47AE-328D-C109-2BD9C53D7658}"/>
              </a:ext>
            </a:extLst>
          </p:cNvPr>
          <p:cNvSpPr/>
          <p:nvPr/>
        </p:nvSpPr>
        <p:spPr>
          <a:xfrm>
            <a:off x="10519055" y="3867563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07099E92-8999-BE63-1B40-CD064370B27B}"/>
              </a:ext>
            </a:extLst>
          </p:cNvPr>
          <p:cNvSpPr/>
          <p:nvPr/>
        </p:nvSpPr>
        <p:spPr>
          <a:xfrm>
            <a:off x="10699643" y="5658404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946BEB08-6C30-B9B9-49FC-3AFAC7CF4721}"/>
              </a:ext>
            </a:extLst>
          </p:cNvPr>
          <p:cNvSpPr/>
          <p:nvPr/>
        </p:nvSpPr>
        <p:spPr>
          <a:xfrm>
            <a:off x="11635783" y="5660883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EA2460-6D59-0FAE-501C-0571A80C5404}"/>
              </a:ext>
            </a:extLst>
          </p:cNvPr>
          <p:cNvSpPr/>
          <p:nvPr/>
        </p:nvSpPr>
        <p:spPr>
          <a:xfrm>
            <a:off x="125955" y="3540831"/>
            <a:ext cx="50315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Start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DFB0A1-005D-8DDB-9C5B-16BD144C4CB3}"/>
              </a:ext>
            </a:extLst>
          </p:cNvPr>
          <p:cNvSpPr/>
          <p:nvPr/>
        </p:nvSpPr>
        <p:spPr>
          <a:xfrm>
            <a:off x="1017324" y="3540831"/>
            <a:ext cx="5245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Build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2963F2-E239-570E-3D70-EA69C25FB71A}"/>
              </a:ext>
            </a:extLst>
          </p:cNvPr>
          <p:cNvSpPr/>
          <p:nvPr/>
        </p:nvSpPr>
        <p:spPr>
          <a:xfrm>
            <a:off x="1650915" y="3268202"/>
            <a:ext cx="120058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Artifact Deploy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40D603-AADE-B188-EECF-7A8B018FB17D}"/>
              </a:ext>
            </a:extLst>
          </p:cNvPr>
          <p:cNvSpPr/>
          <p:nvPr/>
        </p:nvSpPr>
        <p:spPr>
          <a:xfrm>
            <a:off x="3480584" y="3531448"/>
            <a:ext cx="122328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Stagging Setup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2A8AAC-A681-C56F-0E20-3CCBDA2D79F8}"/>
              </a:ext>
            </a:extLst>
          </p:cNvPr>
          <p:cNvSpPr/>
          <p:nvPr/>
        </p:nvSpPr>
        <p:spPr>
          <a:xfrm>
            <a:off x="4418317" y="3273349"/>
            <a:ext cx="13098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Stagging Deploy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F1C0E1-44AB-8FF4-E15F-8559CBB6A790}"/>
              </a:ext>
            </a:extLst>
          </p:cNvPr>
          <p:cNvSpPr/>
          <p:nvPr/>
        </p:nvSpPr>
        <p:spPr>
          <a:xfrm>
            <a:off x="5630275" y="3537240"/>
            <a:ext cx="76065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UAT Test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14EDCB-108F-5429-0F65-E6C9511F56A8}"/>
              </a:ext>
            </a:extLst>
          </p:cNvPr>
          <p:cNvSpPr/>
          <p:nvPr/>
        </p:nvSpPr>
        <p:spPr>
          <a:xfrm>
            <a:off x="7150092" y="3324380"/>
            <a:ext cx="135921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Production Setup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4892CE-ED24-E89E-BD50-1A79B038E8D2}"/>
              </a:ext>
            </a:extLst>
          </p:cNvPr>
          <p:cNvSpPr/>
          <p:nvPr/>
        </p:nvSpPr>
        <p:spPr>
          <a:xfrm>
            <a:off x="10172800" y="3359080"/>
            <a:ext cx="14457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Production Deploy</a:t>
            </a:r>
            <a:b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Approve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9A17AA-DC3F-AC62-D08C-A112833E00B9}"/>
              </a:ext>
            </a:extLst>
          </p:cNvPr>
          <p:cNvSpPr/>
          <p:nvPr/>
        </p:nvSpPr>
        <p:spPr>
          <a:xfrm>
            <a:off x="9157444" y="5155185"/>
            <a:ext cx="144578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Deploy</a:t>
            </a:r>
            <a:r>
              <a:rPr lang="en-US" sz="1200" dirty="0">
                <a:solidFill>
                  <a:srgbClr val="E6E6E6"/>
                </a:solidFill>
                <a:latin typeface="Segoe UI" panose="020B0502040204020203" pitchFamily="34" charset="0"/>
              </a:rPr>
              <a:t> Production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62BD82-57F7-B30F-3F57-5D0CD0E51EB6}"/>
              </a:ext>
            </a:extLst>
          </p:cNvPr>
          <p:cNvSpPr/>
          <p:nvPr/>
        </p:nvSpPr>
        <p:spPr>
          <a:xfrm>
            <a:off x="11485628" y="5369711"/>
            <a:ext cx="48603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END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175BF9-0B59-9BEF-2027-89F56FBE66B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470391" y="3896090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2783C1-2A43-A59C-C0D9-9FF3659AF559}"/>
              </a:ext>
            </a:extLst>
          </p:cNvPr>
          <p:cNvCxnSpPr/>
          <p:nvPr/>
        </p:nvCxnSpPr>
        <p:spPr>
          <a:xfrm flipV="1">
            <a:off x="1421458" y="3900488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2CC33-0277-853F-9B7A-FAA5DF789121}"/>
              </a:ext>
            </a:extLst>
          </p:cNvPr>
          <p:cNvCxnSpPr/>
          <p:nvPr/>
        </p:nvCxnSpPr>
        <p:spPr>
          <a:xfrm flipV="1">
            <a:off x="2329957" y="3900489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07851D-19E2-8C3A-E27D-3E6E008CE820}"/>
              </a:ext>
            </a:extLst>
          </p:cNvPr>
          <p:cNvCxnSpPr/>
          <p:nvPr/>
        </p:nvCxnSpPr>
        <p:spPr>
          <a:xfrm flipV="1">
            <a:off x="4225001" y="3890806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ACFFA2-DDB7-9D07-C31A-6E30608C4EFC}"/>
              </a:ext>
            </a:extLst>
          </p:cNvPr>
          <p:cNvCxnSpPr/>
          <p:nvPr/>
        </p:nvCxnSpPr>
        <p:spPr>
          <a:xfrm flipV="1">
            <a:off x="5166534" y="3877875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F40D02-0AE6-F059-52E2-99F85FE51C11}"/>
              </a:ext>
            </a:extLst>
          </p:cNvPr>
          <p:cNvCxnSpPr/>
          <p:nvPr/>
        </p:nvCxnSpPr>
        <p:spPr>
          <a:xfrm flipV="1">
            <a:off x="6132307" y="3890806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53D3E2-AFCF-4E7C-9E9E-7912D513399D}"/>
              </a:ext>
            </a:extLst>
          </p:cNvPr>
          <p:cNvCxnSpPr/>
          <p:nvPr/>
        </p:nvCxnSpPr>
        <p:spPr>
          <a:xfrm flipV="1">
            <a:off x="9798300" y="3936754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34C3670-EB6E-FD66-8148-9F966252B8AC}"/>
              </a:ext>
            </a:extLst>
          </p:cNvPr>
          <p:cNvCxnSpPr/>
          <p:nvPr/>
        </p:nvCxnSpPr>
        <p:spPr>
          <a:xfrm flipV="1">
            <a:off x="9931743" y="5730085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F85D25-E0E2-C6A0-815D-12B78B884D78}"/>
              </a:ext>
            </a:extLst>
          </p:cNvPr>
          <p:cNvCxnSpPr/>
          <p:nvPr/>
        </p:nvCxnSpPr>
        <p:spPr>
          <a:xfrm flipV="1">
            <a:off x="10890258" y="5730086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3E3AA3-2C97-B031-8D03-B1C4C2C876A7}"/>
              </a:ext>
            </a:extLst>
          </p:cNvPr>
          <p:cNvCxnSpPr>
            <a:stCxn id="56" idx="2"/>
            <a:endCxn id="46" idx="0"/>
          </p:cNvCxnSpPr>
          <p:nvPr/>
        </p:nvCxnSpPr>
        <p:spPr>
          <a:xfrm flipH="1">
            <a:off x="2246971" y="3545201"/>
            <a:ext cx="4237" cy="275927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CF5D94-D1FF-E01B-3129-ADB92D66BD31}"/>
              </a:ext>
            </a:extLst>
          </p:cNvPr>
          <p:cNvCxnSpPr/>
          <p:nvPr/>
        </p:nvCxnSpPr>
        <p:spPr>
          <a:xfrm flipH="1">
            <a:off x="5073827" y="3521277"/>
            <a:ext cx="4237" cy="275927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F2E4C4D-CBD5-4FDF-FF75-DEE4B7C1969F}"/>
              </a:ext>
            </a:extLst>
          </p:cNvPr>
          <p:cNvCxnSpPr/>
          <p:nvPr/>
        </p:nvCxnSpPr>
        <p:spPr>
          <a:xfrm flipH="1">
            <a:off x="7889914" y="3545203"/>
            <a:ext cx="4237" cy="275927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1B76E52-2763-FDEA-DD42-2AC0752F6DF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880335" y="5432184"/>
            <a:ext cx="608" cy="258476"/>
          </a:xfrm>
          <a:prstGeom prst="line">
            <a:avLst/>
          </a:prstGeom>
          <a:ln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DED3AEBE-33DB-325C-B396-E3FD1C850509}"/>
              </a:ext>
            </a:extLst>
          </p:cNvPr>
          <p:cNvSpPr/>
          <p:nvPr/>
        </p:nvSpPr>
        <p:spPr>
          <a:xfrm>
            <a:off x="3088831" y="382552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7317E5-84C0-A7FD-7C8B-2BB27D62EAF3}"/>
              </a:ext>
            </a:extLst>
          </p:cNvPr>
          <p:cNvSpPr/>
          <p:nvPr/>
        </p:nvSpPr>
        <p:spPr>
          <a:xfrm>
            <a:off x="3088831" y="4515442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9E9087-C2A4-6DB9-C1BA-FCA55C4BE70D}"/>
              </a:ext>
            </a:extLst>
          </p:cNvPr>
          <p:cNvCxnSpPr/>
          <p:nvPr/>
        </p:nvCxnSpPr>
        <p:spPr>
          <a:xfrm flipV="1">
            <a:off x="3313264" y="3900490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7B5C8D8-8B7C-CE6D-0DBE-F7100AC00E6A}"/>
              </a:ext>
            </a:extLst>
          </p:cNvPr>
          <p:cNvSpPr/>
          <p:nvPr/>
        </p:nvSpPr>
        <p:spPr>
          <a:xfrm>
            <a:off x="2951683" y="3530593"/>
            <a:ext cx="52770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SAST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993946-2CB1-90A4-23A8-6135C8C3DD12}"/>
              </a:ext>
            </a:extLst>
          </p:cNvPr>
          <p:cNvSpPr/>
          <p:nvPr/>
        </p:nvSpPr>
        <p:spPr>
          <a:xfrm>
            <a:off x="2522998" y="3971051"/>
            <a:ext cx="13850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Dependencies</a:t>
            </a:r>
            <a:b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Check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5C3C2C-5F10-56AE-42C7-1B1DBCC778BA}"/>
              </a:ext>
            </a:extLst>
          </p:cNvPr>
          <p:cNvSpPr/>
          <p:nvPr/>
        </p:nvSpPr>
        <p:spPr>
          <a:xfrm>
            <a:off x="2226260" y="4678898"/>
            <a:ext cx="180825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FF0066"/>
                </a:solidFill>
                <a:effectLst/>
                <a:latin typeface="Segoe UI" panose="020B0502040204020203" pitchFamily="34" charset="0"/>
              </a:rPr>
              <a:t>SonarQube, GitLab</a:t>
            </a:r>
            <a:endParaRPr lang="en-US" sz="1200" b="1" cap="none" spc="0" dirty="0">
              <a:ln w="0"/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B9C114-5537-7B73-BAB3-002FFB3B7A8E}"/>
              </a:ext>
            </a:extLst>
          </p:cNvPr>
          <p:cNvCxnSpPr>
            <a:endCxn id="78" idx="2"/>
          </p:cNvCxnSpPr>
          <p:nvPr/>
        </p:nvCxnSpPr>
        <p:spPr>
          <a:xfrm rot="16200000" flipH="1">
            <a:off x="2494884" y="3996455"/>
            <a:ext cx="694315" cy="493580"/>
          </a:xfrm>
          <a:prstGeom prst="bentConnector2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A3A62CB-C8E4-619A-B368-2296B7130C7C}"/>
              </a:ext>
            </a:extLst>
          </p:cNvPr>
          <p:cNvCxnSpPr>
            <a:stCxn id="78" idx="6"/>
          </p:cNvCxnSpPr>
          <p:nvPr/>
        </p:nvCxnSpPr>
        <p:spPr>
          <a:xfrm flipV="1">
            <a:off x="3274551" y="3900491"/>
            <a:ext cx="420912" cy="689912"/>
          </a:xfrm>
          <a:prstGeom prst="bentConnector2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17C3FD14-9500-167C-E4C8-2E68B4E982A8}"/>
              </a:ext>
            </a:extLst>
          </p:cNvPr>
          <p:cNvSpPr/>
          <p:nvPr/>
        </p:nvSpPr>
        <p:spPr>
          <a:xfrm>
            <a:off x="6881307" y="3815846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8109E7-D472-896C-DC92-3067A9727DBE}"/>
              </a:ext>
            </a:extLst>
          </p:cNvPr>
          <p:cNvSpPr/>
          <p:nvPr/>
        </p:nvSpPr>
        <p:spPr>
          <a:xfrm>
            <a:off x="6681531" y="3515227"/>
            <a:ext cx="55085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DAST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07D21C-5A59-6B2F-8305-0F632E51858E}"/>
              </a:ext>
            </a:extLst>
          </p:cNvPr>
          <p:cNvCxnSpPr/>
          <p:nvPr/>
        </p:nvCxnSpPr>
        <p:spPr>
          <a:xfrm flipV="1">
            <a:off x="7077187" y="3901322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F40DF24-3839-BD99-7650-3955A0B35CED}"/>
              </a:ext>
            </a:extLst>
          </p:cNvPr>
          <p:cNvSpPr/>
          <p:nvPr/>
        </p:nvSpPr>
        <p:spPr>
          <a:xfrm>
            <a:off x="1060720" y="4685695"/>
            <a:ext cx="50315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FF0066"/>
                </a:solidFill>
                <a:effectLst/>
                <a:latin typeface="Segoe UI" panose="020B0502040204020203" pitchFamily="34" charset="0"/>
              </a:rPr>
              <a:t>JIRA</a:t>
            </a:r>
            <a:endParaRPr lang="en-US" sz="1200" b="1" cap="none" spc="0" dirty="0">
              <a:ln w="0"/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D5EE46-DC6B-1F85-72B5-856AEE48F776}"/>
              </a:ext>
            </a:extLst>
          </p:cNvPr>
          <p:cNvSpPr/>
          <p:nvPr/>
        </p:nvSpPr>
        <p:spPr>
          <a:xfrm>
            <a:off x="6231884" y="4665363"/>
            <a:ext cx="148456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FF0066"/>
                </a:solidFill>
                <a:effectLst/>
                <a:latin typeface="Segoe UI" panose="020B0502040204020203" pitchFamily="34" charset="0"/>
              </a:rPr>
              <a:t>GitLab, Webinspect</a:t>
            </a:r>
            <a:endParaRPr lang="en-US" sz="1200" b="1" cap="none" spc="0" dirty="0">
              <a:ln w="0"/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2B2BFB-D765-16C9-5281-5583A0223CC4}"/>
              </a:ext>
            </a:extLst>
          </p:cNvPr>
          <p:cNvCxnSpPr/>
          <p:nvPr/>
        </p:nvCxnSpPr>
        <p:spPr>
          <a:xfrm flipV="1">
            <a:off x="7978587" y="3912542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C62BEA3-CFF5-821C-AB92-E90F9C61D302}"/>
              </a:ext>
            </a:extLst>
          </p:cNvPr>
          <p:cNvSpPr/>
          <p:nvPr/>
        </p:nvSpPr>
        <p:spPr>
          <a:xfrm>
            <a:off x="8727587" y="3846803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5276302E-FF95-ABFD-27BD-E50320E1812A}"/>
              </a:ext>
            </a:extLst>
          </p:cNvPr>
          <p:cNvSpPr/>
          <p:nvPr/>
        </p:nvSpPr>
        <p:spPr>
          <a:xfrm>
            <a:off x="8697938" y="4526077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36AC6CE-4515-8169-6100-1F8324F2B46A}"/>
              </a:ext>
            </a:extLst>
          </p:cNvPr>
          <p:cNvCxnSpPr>
            <a:endCxn id="94" idx="2"/>
          </p:cNvCxnSpPr>
          <p:nvPr/>
        </p:nvCxnSpPr>
        <p:spPr>
          <a:xfrm rot="16200000" flipH="1">
            <a:off x="8103991" y="4007090"/>
            <a:ext cx="694315" cy="493580"/>
          </a:xfrm>
          <a:prstGeom prst="bentConnector2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A2FA401-85A8-B269-062E-EC1CFCEEA4FE}"/>
              </a:ext>
            </a:extLst>
          </p:cNvPr>
          <p:cNvCxnSpPr>
            <a:stCxn id="94" idx="6"/>
          </p:cNvCxnSpPr>
          <p:nvPr/>
        </p:nvCxnSpPr>
        <p:spPr>
          <a:xfrm flipV="1">
            <a:off x="8883658" y="3911126"/>
            <a:ext cx="420912" cy="689912"/>
          </a:xfrm>
          <a:prstGeom prst="bentConnector2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5143D4-8A93-445C-C7EB-A9E075ACEF87}"/>
              </a:ext>
            </a:extLst>
          </p:cNvPr>
          <p:cNvCxnSpPr/>
          <p:nvPr/>
        </p:nvCxnSpPr>
        <p:spPr>
          <a:xfrm flipV="1">
            <a:off x="8901787" y="3921167"/>
            <a:ext cx="749000" cy="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FEA014-3118-69B2-835D-A2BD04945FB7}"/>
              </a:ext>
            </a:extLst>
          </p:cNvPr>
          <p:cNvSpPr/>
          <p:nvPr/>
        </p:nvSpPr>
        <p:spPr>
          <a:xfrm>
            <a:off x="8231182" y="3507014"/>
            <a:ext cx="1091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Infrastructure</a:t>
            </a:r>
            <a:b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Scan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E836A5F-B716-1264-0AA4-5D7294396713}"/>
              </a:ext>
            </a:extLst>
          </p:cNvPr>
          <p:cNvSpPr/>
          <p:nvPr/>
        </p:nvSpPr>
        <p:spPr>
          <a:xfrm>
            <a:off x="8141375" y="4685694"/>
            <a:ext cx="148456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FF0066"/>
                </a:solidFill>
                <a:effectLst/>
                <a:latin typeface="Segoe UI" panose="020B0502040204020203" pitchFamily="34" charset="0"/>
              </a:rPr>
              <a:t>OpenVAS</a:t>
            </a:r>
            <a:endParaRPr lang="en-US" sz="1200" b="1" cap="none" spc="0" dirty="0">
              <a:ln w="0"/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AD3ED693-A653-0149-9292-C0C60F7056E6}"/>
              </a:ext>
            </a:extLst>
          </p:cNvPr>
          <p:cNvSpPr/>
          <p:nvPr/>
        </p:nvSpPr>
        <p:spPr>
          <a:xfrm>
            <a:off x="9633384" y="3846206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3C29B05-EA16-2A06-1D48-A4DBB8AD6FDC}"/>
              </a:ext>
            </a:extLst>
          </p:cNvPr>
          <p:cNvSpPr/>
          <p:nvPr/>
        </p:nvSpPr>
        <p:spPr>
          <a:xfrm>
            <a:off x="9234988" y="3536366"/>
            <a:ext cx="98135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Compliance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E268F2F6-E48C-E988-0410-A8215DBC7EAB}"/>
              </a:ext>
            </a:extLst>
          </p:cNvPr>
          <p:cNvSpPr/>
          <p:nvPr/>
        </p:nvSpPr>
        <p:spPr>
          <a:xfrm>
            <a:off x="9814461" y="5646710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EF738B-8B6C-FFB3-5CCE-9A57410500BC}"/>
              </a:ext>
            </a:extLst>
          </p:cNvPr>
          <p:cNvSpPr/>
          <p:nvPr/>
        </p:nvSpPr>
        <p:spPr>
          <a:xfrm>
            <a:off x="10025195" y="5347877"/>
            <a:ext cx="147630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WAP &amp; Monitoring</a:t>
            </a:r>
            <a:endParaRPr lang="en-US" sz="12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9EE503B-3156-4852-C5E1-825919020E44}"/>
              </a:ext>
            </a:extLst>
          </p:cNvPr>
          <p:cNvCxnSpPr>
            <a:stCxn id="51" idx="4"/>
            <a:endCxn id="102" idx="2"/>
          </p:cNvCxnSpPr>
          <p:nvPr/>
        </p:nvCxnSpPr>
        <p:spPr>
          <a:xfrm rot="5400000">
            <a:off x="9361095" y="4470850"/>
            <a:ext cx="1704187" cy="797454"/>
          </a:xfrm>
          <a:prstGeom prst="bentConnector4">
            <a:avLst>
              <a:gd name="adj1" fmla="val 57936"/>
              <a:gd name="adj2" fmla="val 182176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5491BF-7C51-9E7C-7421-E5207A40E406}"/>
              </a:ext>
            </a:extLst>
          </p:cNvPr>
          <p:cNvSpPr/>
          <p:nvPr/>
        </p:nvSpPr>
        <p:spPr>
          <a:xfrm>
            <a:off x="10223304" y="5835295"/>
            <a:ext cx="11383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i="0" dirty="0">
                <a:solidFill>
                  <a:srgbClr val="FF0066"/>
                </a:solidFill>
                <a:effectLst/>
                <a:latin typeface="Segoe UI" panose="020B0502040204020203" pitchFamily="34" charset="0"/>
              </a:rPr>
              <a:t>LogRhythm, Data Dog</a:t>
            </a:r>
            <a:endParaRPr lang="en-US" sz="1200" b="1" cap="none" spc="0" dirty="0">
              <a:ln w="0"/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CA4B4BC-520A-774C-3FB7-F66A07DB3AB1}"/>
              </a:ext>
            </a:extLst>
          </p:cNvPr>
          <p:cNvSpPr/>
          <p:nvPr/>
        </p:nvSpPr>
        <p:spPr>
          <a:xfrm>
            <a:off x="183213" y="3141422"/>
            <a:ext cx="3783572" cy="2138686"/>
          </a:xfrm>
          <a:prstGeom prst="rect">
            <a:avLst/>
          </a:prstGeom>
          <a:noFill/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49FF4A-E243-4EEB-4616-923B0BE6CE3A}"/>
              </a:ext>
            </a:extLst>
          </p:cNvPr>
          <p:cNvSpPr/>
          <p:nvPr/>
        </p:nvSpPr>
        <p:spPr>
          <a:xfrm>
            <a:off x="6216609" y="3132540"/>
            <a:ext cx="1467491" cy="2138686"/>
          </a:xfrm>
          <a:prstGeom prst="rect">
            <a:avLst/>
          </a:prstGeom>
          <a:noFill/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A8FD48F-86BB-5C3E-9096-DD90F47A4EDE}"/>
              </a:ext>
            </a:extLst>
          </p:cNvPr>
          <p:cNvSpPr/>
          <p:nvPr/>
        </p:nvSpPr>
        <p:spPr>
          <a:xfrm>
            <a:off x="8095792" y="3126151"/>
            <a:ext cx="1467491" cy="2138686"/>
          </a:xfrm>
          <a:prstGeom prst="rect">
            <a:avLst/>
          </a:prstGeom>
          <a:noFill/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75ED0D-D693-02B5-EBA6-4D7B8AB12CD8}"/>
              </a:ext>
            </a:extLst>
          </p:cNvPr>
          <p:cNvSpPr/>
          <p:nvPr/>
        </p:nvSpPr>
        <p:spPr>
          <a:xfrm>
            <a:off x="10005502" y="5078851"/>
            <a:ext cx="1467491" cy="1372749"/>
          </a:xfrm>
          <a:prstGeom prst="rect">
            <a:avLst/>
          </a:prstGeom>
          <a:noFill/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F3381D-1FA8-D31F-625B-942BE67C5DDF}"/>
              </a:ext>
            </a:extLst>
          </p:cNvPr>
          <p:cNvSpPr/>
          <p:nvPr/>
        </p:nvSpPr>
        <p:spPr>
          <a:xfrm>
            <a:off x="5096464" y="1003160"/>
            <a:ext cx="19990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u="sng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DevOps Process</a:t>
            </a:r>
            <a:endParaRPr lang="en-US" sz="2000" b="1" u="sng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686335-57F6-8AD3-FEA8-0DDC93AAADC2}"/>
              </a:ext>
            </a:extLst>
          </p:cNvPr>
          <p:cNvSpPr/>
          <p:nvPr/>
        </p:nvSpPr>
        <p:spPr>
          <a:xfrm>
            <a:off x="4849971" y="2556843"/>
            <a:ext cx="23886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u="sng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Dev</a:t>
            </a:r>
            <a:r>
              <a:rPr lang="en-US" sz="2000" b="0" i="0" u="sng" dirty="0" err="1">
                <a:solidFill>
                  <a:srgbClr val="FF0066"/>
                </a:solidFill>
                <a:effectLst/>
                <a:latin typeface="Segoe UI" panose="020B0502040204020203" pitchFamily="34" charset="0"/>
              </a:rPr>
              <a:t>Sec</a:t>
            </a:r>
            <a:r>
              <a:rPr lang="en-US" sz="2000" b="0" i="0" u="sng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Ops</a:t>
            </a:r>
            <a:r>
              <a:rPr lang="en-US" sz="2000" b="0" i="0" u="sng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Process</a:t>
            </a:r>
            <a:endParaRPr lang="en-US" sz="2000" b="1" u="sng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A43D55-35B6-0FC7-F61B-42A835B2749E}"/>
              </a:ext>
            </a:extLst>
          </p:cNvPr>
          <p:cNvSpPr/>
          <p:nvPr/>
        </p:nvSpPr>
        <p:spPr>
          <a:xfrm>
            <a:off x="1068136" y="264386"/>
            <a:ext cx="4057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DevSecOps: Q&amp;A</a:t>
            </a:r>
          </a:p>
        </p:txBody>
      </p:sp>
      <p:pic>
        <p:nvPicPr>
          <p:cNvPr id="6" name="Graphic 5" descr="Fireworks">
            <a:extLst>
              <a:ext uri="{FF2B5EF4-FFF2-40B4-BE49-F238E27FC236}">
                <a16:creationId xmlns:a16="http://schemas.microsoft.com/office/drawing/2014/main" id="{EDEF7653-B682-AB54-0AF1-1833282B9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5520" y="2189480"/>
            <a:ext cx="914400" cy="914400"/>
          </a:xfrm>
          <a:prstGeom prst="rect">
            <a:avLst/>
          </a:prstGeom>
        </p:spPr>
      </p:pic>
      <p:pic>
        <p:nvPicPr>
          <p:cNvPr id="7" name="Graphic 6" descr="Fireworks">
            <a:extLst>
              <a:ext uri="{FF2B5EF4-FFF2-40B4-BE49-F238E27FC236}">
                <a16:creationId xmlns:a16="http://schemas.microsoft.com/office/drawing/2014/main" id="{EE582C7F-DE97-F7D1-491D-A9B80DD2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920" y="1590040"/>
            <a:ext cx="914400" cy="914400"/>
          </a:xfrm>
          <a:prstGeom prst="rect">
            <a:avLst/>
          </a:prstGeom>
        </p:spPr>
      </p:pic>
      <p:pic>
        <p:nvPicPr>
          <p:cNvPr id="8" name="Graphic 7" descr="Fireworks">
            <a:extLst>
              <a:ext uri="{FF2B5EF4-FFF2-40B4-BE49-F238E27FC236}">
                <a16:creationId xmlns:a16="http://schemas.microsoft.com/office/drawing/2014/main" id="{517CBF0B-6582-4BDE-FAA3-5ECF84360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482" y="1132840"/>
            <a:ext cx="914400" cy="914400"/>
          </a:xfrm>
          <a:prstGeom prst="rect">
            <a:avLst/>
          </a:prstGeom>
        </p:spPr>
      </p:pic>
      <p:pic>
        <p:nvPicPr>
          <p:cNvPr id="9" name="Graphic 8" descr="Fireworks">
            <a:extLst>
              <a:ext uri="{FF2B5EF4-FFF2-40B4-BE49-F238E27FC236}">
                <a16:creationId xmlns:a16="http://schemas.microsoft.com/office/drawing/2014/main" id="{A91F6456-2981-4F52-3589-5AB448FE1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282" y="2184400"/>
            <a:ext cx="914400" cy="914400"/>
          </a:xfrm>
          <a:prstGeom prst="rect">
            <a:avLst/>
          </a:prstGeom>
        </p:spPr>
      </p:pic>
      <p:pic>
        <p:nvPicPr>
          <p:cNvPr id="10" name="Graphic 9" descr="Fireworks">
            <a:extLst>
              <a:ext uri="{FF2B5EF4-FFF2-40B4-BE49-F238E27FC236}">
                <a16:creationId xmlns:a16="http://schemas.microsoft.com/office/drawing/2014/main" id="{518B45E8-6B9C-268C-ED73-BF74B3AB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1732280"/>
            <a:ext cx="914400" cy="914400"/>
          </a:xfrm>
          <a:prstGeom prst="rect">
            <a:avLst/>
          </a:prstGeom>
        </p:spPr>
      </p:pic>
      <p:pic>
        <p:nvPicPr>
          <p:cNvPr id="12" name="Graphic 11" descr="Firecracker">
            <a:extLst>
              <a:ext uri="{FF2B5EF4-FFF2-40B4-BE49-F238E27FC236}">
                <a16:creationId xmlns:a16="http://schemas.microsoft.com/office/drawing/2014/main" id="{9D3A9172-DDDC-7E5B-D825-CE1E620BD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74600">
            <a:off x="4668457" y="3896361"/>
            <a:ext cx="914400" cy="914400"/>
          </a:xfrm>
          <a:prstGeom prst="rect">
            <a:avLst/>
          </a:prstGeom>
        </p:spPr>
      </p:pic>
      <p:pic>
        <p:nvPicPr>
          <p:cNvPr id="13" name="Graphic 12" descr="Firecracker">
            <a:extLst>
              <a:ext uri="{FF2B5EF4-FFF2-40B4-BE49-F238E27FC236}">
                <a16:creationId xmlns:a16="http://schemas.microsoft.com/office/drawing/2014/main" id="{DD7D52B6-FD95-537C-6B5B-D09432396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74600">
            <a:off x="5466082" y="3439160"/>
            <a:ext cx="914400" cy="914400"/>
          </a:xfrm>
          <a:prstGeom prst="rect">
            <a:avLst/>
          </a:prstGeom>
        </p:spPr>
      </p:pic>
      <p:pic>
        <p:nvPicPr>
          <p:cNvPr id="14" name="Graphic 13" descr="Firecracker">
            <a:extLst>
              <a:ext uri="{FF2B5EF4-FFF2-40B4-BE49-F238E27FC236}">
                <a16:creationId xmlns:a16="http://schemas.microsoft.com/office/drawing/2014/main" id="{EF513F66-99E9-4040-4B15-9D3A39813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74600">
            <a:off x="6758380" y="38963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6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CCE61A4C-9A8F-D5E6-0E44-FD77EBFA9E88}"/>
              </a:ext>
            </a:extLst>
          </p:cNvPr>
          <p:cNvSpPr/>
          <p:nvPr/>
        </p:nvSpPr>
        <p:spPr>
          <a:xfrm>
            <a:off x="1228037" y="5301846"/>
            <a:ext cx="8182667" cy="812057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89000"/>
                </a:schemeClr>
              </a:gs>
              <a:gs pos="83000">
                <a:schemeClr val="tx1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B2A091B-8A6C-086B-CDCB-69837E90755B}"/>
              </a:ext>
            </a:extLst>
          </p:cNvPr>
          <p:cNvSpPr/>
          <p:nvPr/>
        </p:nvSpPr>
        <p:spPr>
          <a:xfrm>
            <a:off x="1194540" y="4263824"/>
            <a:ext cx="8182667" cy="812057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89000"/>
                </a:schemeClr>
              </a:gs>
              <a:gs pos="83000">
                <a:schemeClr val="tx1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C4AEC07C-06D8-1085-DA96-2D11A85D3698}"/>
              </a:ext>
            </a:extLst>
          </p:cNvPr>
          <p:cNvSpPr/>
          <p:nvPr/>
        </p:nvSpPr>
        <p:spPr>
          <a:xfrm>
            <a:off x="1194541" y="3225802"/>
            <a:ext cx="8182667" cy="812057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89000"/>
                </a:schemeClr>
              </a:gs>
              <a:gs pos="83000">
                <a:schemeClr val="tx1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EC2CAEA2-B811-A520-CA70-20FDEF0993D2}"/>
              </a:ext>
            </a:extLst>
          </p:cNvPr>
          <p:cNvSpPr/>
          <p:nvPr/>
        </p:nvSpPr>
        <p:spPr>
          <a:xfrm>
            <a:off x="1194542" y="2187778"/>
            <a:ext cx="8182667" cy="812057"/>
          </a:xfrm>
          <a:prstGeom prst="roundRect">
            <a:avLst/>
          </a:prstGeom>
          <a:gradFill flip="none" rotWithShape="1">
            <a:gsLst>
              <a:gs pos="24000">
                <a:schemeClr val="accent3">
                  <a:lumMod val="89000"/>
                </a:schemeClr>
              </a:gs>
              <a:gs pos="83000">
                <a:schemeClr val="tx1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CE38B-F174-17AA-96B6-60C0BEF26D0E}"/>
              </a:ext>
            </a:extLst>
          </p:cNvPr>
          <p:cNvSpPr/>
          <p:nvPr/>
        </p:nvSpPr>
        <p:spPr>
          <a:xfrm>
            <a:off x="822010" y="163456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en-US" sz="36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521ED-D647-66C5-867F-8C70FF8AAE10}"/>
              </a:ext>
            </a:extLst>
          </p:cNvPr>
          <p:cNvSpPr/>
          <p:nvPr/>
        </p:nvSpPr>
        <p:spPr>
          <a:xfrm>
            <a:off x="822010" y="2187780"/>
            <a:ext cx="812057" cy="8120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3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4E3EA9-3352-B683-8B99-722EAC5B7784}"/>
              </a:ext>
            </a:extLst>
          </p:cNvPr>
          <p:cNvSpPr/>
          <p:nvPr/>
        </p:nvSpPr>
        <p:spPr>
          <a:xfrm>
            <a:off x="788515" y="3225802"/>
            <a:ext cx="812057" cy="8120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3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7BB5A-A5B1-BF8C-73AE-ABAB5AE65C81}"/>
              </a:ext>
            </a:extLst>
          </p:cNvPr>
          <p:cNvSpPr/>
          <p:nvPr/>
        </p:nvSpPr>
        <p:spPr>
          <a:xfrm>
            <a:off x="822009" y="4263824"/>
            <a:ext cx="812057" cy="8120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3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62E28D-903B-8363-2207-1CA21A0EEEB6}"/>
              </a:ext>
            </a:extLst>
          </p:cNvPr>
          <p:cNvSpPr/>
          <p:nvPr/>
        </p:nvSpPr>
        <p:spPr>
          <a:xfrm>
            <a:off x="788514" y="5301846"/>
            <a:ext cx="812057" cy="8120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3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F35B9D60-BCB1-204F-DDAD-6E7D0599A22D}"/>
              </a:ext>
            </a:extLst>
          </p:cNvPr>
          <p:cNvSpPr/>
          <p:nvPr/>
        </p:nvSpPr>
        <p:spPr>
          <a:xfrm>
            <a:off x="1228037" y="1149757"/>
            <a:ext cx="8182667" cy="812057"/>
          </a:xfrm>
          <a:prstGeom prst="roundRect">
            <a:avLst/>
          </a:prstGeom>
          <a:gradFill flip="none" rotWithShape="1">
            <a:gsLst>
              <a:gs pos="24000">
                <a:schemeClr val="accent3"/>
              </a:gs>
              <a:gs pos="83000">
                <a:schemeClr val="tx1"/>
              </a:gs>
              <a:gs pos="9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8E07E3-A1E9-09CE-BD57-8D25C48FA836}"/>
              </a:ext>
            </a:extLst>
          </p:cNvPr>
          <p:cNvSpPr/>
          <p:nvPr/>
        </p:nvSpPr>
        <p:spPr>
          <a:xfrm>
            <a:off x="822010" y="1149758"/>
            <a:ext cx="812057" cy="8120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3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8" name="Graphic 17" descr="Classroom">
            <a:extLst>
              <a:ext uri="{FF2B5EF4-FFF2-40B4-BE49-F238E27FC236}">
                <a16:creationId xmlns:a16="http://schemas.microsoft.com/office/drawing/2014/main" id="{59FB476F-31AB-A61D-E16A-0588E8A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478" y="1277911"/>
            <a:ext cx="555748" cy="555748"/>
          </a:xfrm>
          <a:prstGeom prst="rect">
            <a:avLst/>
          </a:prstGeom>
        </p:spPr>
      </p:pic>
      <p:pic>
        <p:nvPicPr>
          <p:cNvPr id="20" name="Graphic 19" descr="Marketing">
            <a:extLst>
              <a:ext uri="{FF2B5EF4-FFF2-40B4-BE49-F238E27FC236}">
                <a16:creationId xmlns:a16="http://schemas.microsoft.com/office/drawing/2014/main" id="{CE737981-C299-AA5F-2FF0-F7FA8EB4A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538" y="2319724"/>
            <a:ext cx="555748" cy="555748"/>
          </a:xfrm>
          <a:prstGeom prst="rect">
            <a:avLst/>
          </a:prstGeom>
        </p:spPr>
      </p:pic>
      <p:pic>
        <p:nvPicPr>
          <p:cNvPr id="24" name="Graphic 23" descr="Diploma">
            <a:extLst>
              <a:ext uri="{FF2B5EF4-FFF2-40B4-BE49-F238E27FC236}">
                <a16:creationId xmlns:a16="http://schemas.microsoft.com/office/drawing/2014/main" id="{0E7DEFC9-9F31-3504-5D66-593BD141F8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5565" y="4401037"/>
            <a:ext cx="555748" cy="555748"/>
          </a:xfrm>
          <a:prstGeom prst="rect">
            <a:avLst/>
          </a:prstGeom>
        </p:spPr>
      </p:pic>
      <p:pic>
        <p:nvPicPr>
          <p:cNvPr id="26" name="Graphic 25" descr="Person with idea">
            <a:extLst>
              <a:ext uri="{FF2B5EF4-FFF2-40B4-BE49-F238E27FC236}">
                <a16:creationId xmlns:a16="http://schemas.microsoft.com/office/drawing/2014/main" id="{A039AF59-D26F-CEF1-BE98-331C90D4A0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6668" y="3357978"/>
            <a:ext cx="555748" cy="555748"/>
          </a:xfrm>
          <a:prstGeom prst="rect">
            <a:avLst/>
          </a:prstGeom>
        </p:spPr>
      </p:pic>
      <p:pic>
        <p:nvPicPr>
          <p:cNvPr id="28" name="Graphic 27" descr="Meeting">
            <a:extLst>
              <a:ext uri="{FF2B5EF4-FFF2-40B4-BE49-F238E27FC236}">
                <a16:creationId xmlns:a16="http://schemas.microsoft.com/office/drawing/2014/main" id="{035C4304-A9F2-ABB7-67BE-D9F9C176CA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6310" y="5430000"/>
            <a:ext cx="555748" cy="55574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302184E-BB6E-4731-62F7-5EC80630FD6E}"/>
              </a:ext>
            </a:extLst>
          </p:cNvPr>
          <p:cNvSpPr/>
          <p:nvPr/>
        </p:nvSpPr>
        <p:spPr>
          <a:xfrm>
            <a:off x="1783785" y="1352078"/>
            <a:ext cx="26694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What’s DevSecOps?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54A557-CAED-F1FA-6ABB-C678F446E0B8}"/>
              </a:ext>
            </a:extLst>
          </p:cNvPr>
          <p:cNvSpPr/>
          <p:nvPr/>
        </p:nvSpPr>
        <p:spPr>
          <a:xfrm>
            <a:off x="1774595" y="2384531"/>
            <a:ext cx="23807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DevSecOps?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C39430-E648-613B-FE7D-85B31E6B97A3}"/>
              </a:ext>
            </a:extLst>
          </p:cNvPr>
          <p:cNvSpPr/>
          <p:nvPr/>
        </p:nvSpPr>
        <p:spPr>
          <a:xfrm>
            <a:off x="1728725" y="3440725"/>
            <a:ext cx="32017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How? DevSecOps: 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3294BD-B6A0-AC70-65E7-8FAEA43E0235}"/>
              </a:ext>
            </a:extLst>
          </p:cNvPr>
          <p:cNvSpPr/>
          <p:nvPr/>
        </p:nvSpPr>
        <p:spPr>
          <a:xfrm>
            <a:off x="1728725" y="4478856"/>
            <a:ext cx="2816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DevSecOps: Wrap 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45A1F3-C01A-1735-C2D4-DD1448A76F6F}"/>
              </a:ext>
            </a:extLst>
          </p:cNvPr>
          <p:cNvSpPr/>
          <p:nvPr/>
        </p:nvSpPr>
        <p:spPr>
          <a:xfrm>
            <a:off x="1634066" y="5498492"/>
            <a:ext cx="23374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DevSecOps: Q&amp;A</a:t>
            </a:r>
          </a:p>
        </p:txBody>
      </p:sp>
    </p:spTree>
    <p:extLst>
      <p:ext uri="{BB962C8B-B14F-4D97-AF65-F5344CB8AC3E}">
        <p14:creationId xmlns:p14="http://schemas.microsoft.com/office/powerpoint/2010/main" val="296862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C6B61-4869-F938-9349-FAB98AE2D70C}"/>
              </a:ext>
            </a:extLst>
          </p:cNvPr>
          <p:cNvSpPr/>
          <p:nvPr/>
        </p:nvSpPr>
        <p:spPr>
          <a:xfrm>
            <a:off x="768920" y="264386"/>
            <a:ext cx="46559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DevSecOps?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ADD8-2DF4-A87F-210F-1DC44990A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313" r="90000">
                        <a14:foregroundMark x1="42688" y1="44778" x2="42688" y2="44778"/>
                        <a14:foregroundMark x1="30312" y1="30000" x2="30312" y2="30000"/>
                        <a14:foregroundMark x1="17375" y1="47556" x2="17375" y2="47556"/>
                        <a14:foregroundMark x1="36375" y1="76222" x2="36375" y2="76222"/>
                        <a14:foregroundMark x1="27125" y1="52778" x2="27125" y2="52778"/>
                        <a14:foregroundMark x1="29688" y1="52444" x2="29688" y2="52444"/>
                        <a14:foregroundMark x1="34188" y1="52000" x2="34188" y2="52000"/>
                        <a14:foregroundMark x1="65125" y1="51556" x2="65125" y2="51556"/>
                        <a14:foregroundMark x1="67500" y1="52556" x2="67500" y2="52556"/>
                        <a14:foregroundMark x1="72313" y1="51333" x2="72313" y2="51333"/>
                        <a14:foregroundMark x1="45625" y1="28556" x2="45625" y2="28556"/>
                        <a14:foregroundMark x1="22000" y1="17000" x2="22000" y2="17000"/>
                        <a14:foregroundMark x1="34125" y1="15444" x2="34125" y2="15444"/>
                        <a14:foregroundMark x1="8313" y1="56444" x2="8313" y2="56444"/>
                        <a14:foregroundMark x1="42688" y1="23222" x2="42688" y2="23222"/>
                        <a14:foregroundMark x1="76375" y1="17778" x2="76375" y2="17778"/>
                        <a14:foregroundMark x1="86625" y1="33333" x2="86625" y2="33333"/>
                        <a14:foregroundMark x1="88625" y1="62556" x2="88625" y2="62556"/>
                        <a14:foregroundMark x1="79375" y1="84778" x2="79375" y2="84778"/>
                        <a14:foregroundMark x1="63688" y1="86889" x2="63688" y2="86889"/>
                        <a14:foregroundMark x1="51500" y1="73333" x2="51500" y2="73333"/>
                        <a14:foregroundMark x1="9188" y1="40889" x2="9188" y2="40889"/>
                        <a14:foregroundMark x1="44875" y1="10444" x2="44875" y2="10444"/>
                        <a14:foregroundMark x1="45188" y1="12778" x2="45188" y2="12778"/>
                        <a14:foregroundMark x1="48125" y1="13111" x2="48125" y2="13111"/>
                        <a14:foregroundMark x1="52500" y1="12778" x2="52500" y2="12778"/>
                        <a14:foregroundMark x1="54500" y1="41556" x2="54500" y2="41556"/>
                        <a14:foregroundMark x1="53375" y1="58778" x2="53375" y2="58778"/>
                        <a14:foregroundMark x1="36000" y1="16111" x2="36000" y2="16111"/>
                        <a14:foregroundMark x1="38125" y1="17889" x2="38125" y2="17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564" y="1079500"/>
            <a:ext cx="7364871" cy="414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EA7EBA-72F0-223B-0CA4-577787CE9C6E}"/>
              </a:ext>
            </a:extLst>
          </p:cNvPr>
          <p:cNvSpPr/>
          <p:nvPr/>
        </p:nvSpPr>
        <p:spPr>
          <a:xfrm>
            <a:off x="1900972" y="5022185"/>
            <a:ext cx="83900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DevSecOps applies </a:t>
            </a:r>
            <a:r>
              <a:rPr lang="en-US" sz="2000" b="0" i="0" u="none" strike="noStrike" dirty="0">
                <a:effectLst/>
                <a:latin typeface="Segoe UI" panose="020B0502040204020203" pitchFamily="34" charset="0"/>
                <a:hlinkClick r:id="rId5"/>
              </a:rPr>
              <a:t>innovation security</a:t>
            </a: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by integrating security processes </a:t>
            </a:r>
            <a:b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and tools into the DevOps development process.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29F354-995D-FB02-8D67-65270BDBCEF0}"/>
              </a:ext>
            </a:extLst>
          </p:cNvPr>
          <p:cNvSpPr/>
          <p:nvPr/>
        </p:nvSpPr>
        <p:spPr>
          <a:xfrm>
            <a:off x="1865522" y="3297080"/>
            <a:ext cx="6380455" cy="195665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E3FDC-E198-7EB8-80A5-A20796F81D3E}"/>
              </a:ext>
            </a:extLst>
          </p:cNvPr>
          <p:cNvSpPr/>
          <p:nvPr/>
        </p:nvSpPr>
        <p:spPr>
          <a:xfrm>
            <a:off x="1865523" y="1167247"/>
            <a:ext cx="6380455" cy="195665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C6B61-4869-F938-9349-FAB98AE2D70C}"/>
              </a:ext>
            </a:extLst>
          </p:cNvPr>
          <p:cNvSpPr/>
          <p:nvPr/>
        </p:nvSpPr>
        <p:spPr>
          <a:xfrm>
            <a:off x="768920" y="264386"/>
            <a:ext cx="46559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DevSecOps?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8CFE3-165A-B557-7566-80DFD6B7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15" y="1207230"/>
            <a:ext cx="6249272" cy="187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D3436-135F-0150-1541-427B09773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115" y="3347760"/>
            <a:ext cx="6249272" cy="1867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D28003-70BC-5900-C70F-6CE3A4906CA1}"/>
              </a:ext>
            </a:extLst>
          </p:cNvPr>
          <p:cNvSpPr/>
          <p:nvPr/>
        </p:nvSpPr>
        <p:spPr>
          <a:xfrm>
            <a:off x="8245978" y="1167246"/>
            <a:ext cx="2351591" cy="195665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1D2233-0CA9-56E4-4F3D-9A42677A5746}"/>
              </a:ext>
            </a:extLst>
          </p:cNvPr>
          <p:cNvSpPr/>
          <p:nvPr/>
        </p:nvSpPr>
        <p:spPr>
          <a:xfrm>
            <a:off x="8245977" y="3297079"/>
            <a:ext cx="2351591" cy="195665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CB984-FD50-9A86-9CA7-0987A7FEB484}"/>
              </a:ext>
            </a:extLst>
          </p:cNvPr>
          <p:cNvSpPr/>
          <p:nvPr/>
        </p:nvSpPr>
        <p:spPr>
          <a:xfrm>
            <a:off x="8311569" y="1590002"/>
            <a:ext cx="21453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Bias to Plan </a:t>
            </a:r>
            <a:b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Quality</a:t>
            </a:r>
            <a:b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(Weeks/Months)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C59E6-CF3B-78E7-E78A-BB9064933A24}"/>
              </a:ext>
            </a:extLst>
          </p:cNvPr>
          <p:cNvSpPr/>
          <p:nvPr/>
        </p:nvSpPr>
        <p:spPr>
          <a:xfrm>
            <a:off x="8446185" y="3556471"/>
            <a:ext cx="19511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Bias to Speed </a:t>
            </a:r>
            <a:b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Agility</a:t>
            </a:r>
            <a:b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(Hours/Days)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FF47D-CDED-F525-0267-7D3C485E4EF8}"/>
              </a:ext>
            </a:extLst>
          </p:cNvPr>
          <p:cNvSpPr/>
          <p:nvPr/>
        </p:nvSpPr>
        <p:spPr>
          <a:xfrm>
            <a:off x="1869613" y="5426911"/>
            <a:ext cx="85872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Shift left</a:t>
            </a: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to engage security earlier in application development processes </a:t>
            </a:r>
            <a:b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as fixing issues earlier is cheaper, faster, and more effective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90FF0-FBCB-F489-59A6-2E3BAB3A3A88}"/>
              </a:ext>
            </a:extLst>
          </p:cNvPr>
          <p:cNvSpPr/>
          <p:nvPr/>
        </p:nvSpPr>
        <p:spPr>
          <a:xfrm>
            <a:off x="1306492" y="750645"/>
            <a:ext cx="16688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Security Shift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8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C6B61-4869-F938-9349-FAB98AE2D70C}"/>
              </a:ext>
            </a:extLst>
          </p:cNvPr>
          <p:cNvSpPr/>
          <p:nvPr/>
        </p:nvSpPr>
        <p:spPr>
          <a:xfrm>
            <a:off x="1029665" y="264386"/>
            <a:ext cx="41344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DevSecOps?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C4FAF-4EAE-A7C7-10A8-F68B6A92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58" y="1140663"/>
            <a:ext cx="8710654" cy="45766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D8C14A-0CCC-A7EE-75C5-F3BFB7ECC488}"/>
              </a:ext>
            </a:extLst>
          </p:cNvPr>
          <p:cNvSpPr/>
          <p:nvPr/>
        </p:nvSpPr>
        <p:spPr>
          <a:xfrm>
            <a:off x="5826155" y="5747591"/>
            <a:ext cx="6365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DevOps brings agility, DevSecOps brings secure agility.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C6B61-4869-F938-9349-FAB98AE2D70C}"/>
              </a:ext>
            </a:extLst>
          </p:cNvPr>
          <p:cNvSpPr/>
          <p:nvPr/>
        </p:nvSpPr>
        <p:spPr>
          <a:xfrm>
            <a:off x="290168" y="264386"/>
            <a:ext cx="5613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 DevSecOps: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8C14A-0CCC-A7EE-75C5-F3BFB7ECC488}"/>
              </a:ext>
            </a:extLst>
          </p:cNvPr>
          <p:cNvSpPr/>
          <p:nvPr/>
        </p:nvSpPr>
        <p:spPr>
          <a:xfrm>
            <a:off x="893616" y="1026336"/>
            <a:ext cx="22317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Planning &amp; Agile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C55CC-D41E-7826-F54A-E3380B3F98CF}"/>
              </a:ext>
            </a:extLst>
          </p:cNvPr>
          <p:cNvSpPr/>
          <p:nvPr/>
        </p:nvSpPr>
        <p:spPr>
          <a:xfrm>
            <a:off x="893616" y="2462365"/>
            <a:ext cx="43848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Application Security Testing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3DCD2-9F8D-0901-99CC-99CC7EF4AAFC}"/>
              </a:ext>
            </a:extLst>
          </p:cNvPr>
          <p:cNvSpPr/>
          <p:nvPr/>
        </p:nvSpPr>
        <p:spPr>
          <a:xfrm>
            <a:off x="893616" y="3987147"/>
            <a:ext cx="47951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 (Software Composition Analysis)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0C0DB-C175-59D9-0ABB-B09556FAB664}"/>
              </a:ext>
            </a:extLst>
          </p:cNvPr>
          <p:cNvSpPr/>
          <p:nvPr/>
        </p:nvSpPr>
        <p:spPr>
          <a:xfrm>
            <a:off x="1432248" y="2856796"/>
            <a:ext cx="55451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Analyzes Source Code to find security vulnerabilities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46A4A-6C44-4F83-176E-AB0CDD9E3513}"/>
              </a:ext>
            </a:extLst>
          </p:cNvPr>
          <p:cNvSpPr/>
          <p:nvPr/>
        </p:nvSpPr>
        <p:spPr>
          <a:xfrm>
            <a:off x="1453818" y="3176855"/>
            <a:ext cx="2001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White box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33139-F3BC-5B41-5765-CFDACBDB7CA1}"/>
              </a:ext>
            </a:extLst>
          </p:cNvPr>
          <p:cNvSpPr/>
          <p:nvPr/>
        </p:nvSpPr>
        <p:spPr>
          <a:xfrm>
            <a:off x="1438997" y="3501295"/>
            <a:ext cx="42199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onarQube,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itLab,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ortify,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heckmark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C63A99-BCEB-C371-16F6-C83C988CC9A0}"/>
              </a:ext>
            </a:extLst>
          </p:cNvPr>
          <p:cNvSpPr/>
          <p:nvPr/>
        </p:nvSpPr>
        <p:spPr>
          <a:xfrm>
            <a:off x="1490205" y="5046294"/>
            <a:ext cx="56220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itlab,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ependency-Check,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ynopsys,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spc="0" dirty="0" err="1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Jf</a:t>
            </a:r>
            <a:r>
              <a:rPr lang="en-US" cap="none" spc="0" dirty="0" err="1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rog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EEF9A-30B6-C6AA-DE6A-E14957D586C0}"/>
              </a:ext>
            </a:extLst>
          </p:cNvPr>
          <p:cNvSpPr/>
          <p:nvPr/>
        </p:nvSpPr>
        <p:spPr>
          <a:xfrm>
            <a:off x="1490205" y="4401795"/>
            <a:ext cx="5262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dentifies the open source software in a codebase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9C24B-FC32-5125-F926-8B45FFA65D34}"/>
              </a:ext>
            </a:extLst>
          </p:cNvPr>
          <p:cNvSpPr/>
          <p:nvPr/>
        </p:nvSpPr>
        <p:spPr>
          <a:xfrm>
            <a:off x="1456885" y="4686526"/>
            <a:ext cx="92256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managers, manifest files, source code, binary files, container images, and more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150DF-355B-6E62-9411-8AAB0A514094}"/>
              </a:ext>
            </a:extLst>
          </p:cNvPr>
          <p:cNvSpPr/>
          <p:nvPr/>
        </p:nvSpPr>
        <p:spPr>
          <a:xfrm>
            <a:off x="1498010" y="1385282"/>
            <a:ext cx="45705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and Test case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879A03-69AF-CEF8-39B2-603C8DB80CFD}"/>
              </a:ext>
            </a:extLst>
          </p:cNvPr>
          <p:cNvSpPr/>
          <p:nvPr/>
        </p:nvSpPr>
        <p:spPr>
          <a:xfrm>
            <a:off x="1523707" y="2029294"/>
            <a:ext cx="6848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D9767-0934-1331-0502-EA40288FA559}"/>
              </a:ext>
            </a:extLst>
          </p:cNvPr>
          <p:cNvSpPr/>
          <p:nvPr/>
        </p:nvSpPr>
        <p:spPr>
          <a:xfrm>
            <a:off x="1523707" y="1709235"/>
            <a:ext cx="39294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Management and Bug Tracking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6B5D71B-F0CA-E5CF-9416-79417B0B73B2}"/>
              </a:ext>
            </a:extLst>
          </p:cNvPr>
          <p:cNvSpPr/>
          <p:nvPr/>
        </p:nvSpPr>
        <p:spPr>
          <a:xfrm>
            <a:off x="1283514" y="149931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6A6949B-BDD7-0B22-1A73-31C802C1CCDC}"/>
              </a:ext>
            </a:extLst>
          </p:cNvPr>
          <p:cNvSpPr/>
          <p:nvPr/>
        </p:nvSpPr>
        <p:spPr>
          <a:xfrm>
            <a:off x="1283514" y="1814343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9037713-3CB4-D1B1-2127-0454112D6F9A}"/>
              </a:ext>
            </a:extLst>
          </p:cNvPr>
          <p:cNvSpPr/>
          <p:nvPr/>
        </p:nvSpPr>
        <p:spPr>
          <a:xfrm>
            <a:off x="1279548" y="2140311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AB9294-5A7D-7460-74AA-4131BD71B2A9}"/>
              </a:ext>
            </a:extLst>
          </p:cNvPr>
          <p:cNvSpPr/>
          <p:nvPr/>
        </p:nvSpPr>
        <p:spPr>
          <a:xfrm>
            <a:off x="1502554" y="7872148"/>
            <a:ext cx="5262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dentifies the open source software in a codebase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EE5F5A5-22FD-6E35-A37E-B9101D483B20}"/>
              </a:ext>
            </a:extLst>
          </p:cNvPr>
          <p:cNvSpPr/>
          <p:nvPr/>
        </p:nvSpPr>
        <p:spPr>
          <a:xfrm>
            <a:off x="1271165" y="4514004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B0A11B3-B78E-F6CC-3DA4-88AA34839474}"/>
              </a:ext>
            </a:extLst>
          </p:cNvPr>
          <p:cNvSpPr/>
          <p:nvPr/>
        </p:nvSpPr>
        <p:spPr>
          <a:xfrm>
            <a:off x="1271165" y="482902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A55AB18-5B94-AEF3-AB59-175DBFE9807D}"/>
              </a:ext>
            </a:extLst>
          </p:cNvPr>
          <p:cNvSpPr/>
          <p:nvPr/>
        </p:nvSpPr>
        <p:spPr>
          <a:xfrm>
            <a:off x="1267199" y="5154997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0A2B7E9-C657-FF69-ED61-82E5B19A17EB}"/>
              </a:ext>
            </a:extLst>
          </p:cNvPr>
          <p:cNvSpPr/>
          <p:nvPr/>
        </p:nvSpPr>
        <p:spPr>
          <a:xfrm>
            <a:off x="1250494" y="2956653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2DED47B-D56D-B386-DA34-A25428ABD458}"/>
              </a:ext>
            </a:extLst>
          </p:cNvPr>
          <p:cNvSpPr/>
          <p:nvPr/>
        </p:nvSpPr>
        <p:spPr>
          <a:xfrm>
            <a:off x="1250494" y="327167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C95C663-C3D7-F542-CFAD-C51A38585FB6}"/>
              </a:ext>
            </a:extLst>
          </p:cNvPr>
          <p:cNvSpPr/>
          <p:nvPr/>
        </p:nvSpPr>
        <p:spPr>
          <a:xfrm>
            <a:off x="1246528" y="3597646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C6B61-4869-F938-9349-FAB98AE2D70C}"/>
              </a:ext>
            </a:extLst>
          </p:cNvPr>
          <p:cNvSpPr/>
          <p:nvPr/>
        </p:nvSpPr>
        <p:spPr>
          <a:xfrm>
            <a:off x="290168" y="264386"/>
            <a:ext cx="5613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 DevSecOps: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0977F-361C-F6FC-FDB5-55DF980D7336}"/>
              </a:ext>
            </a:extLst>
          </p:cNvPr>
          <p:cNvSpPr/>
          <p:nvPr/>
        </p:nvSpPr>
        <p:spPr>
          <a:xfrm>
            <a:off x="808248" y="2231457"/>
            <a:ext cx="56977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Application Security Testing (DAST)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C6CF-5FB4-A346-A15E-5ACA6EE0C586}"/>
              </a:ext>
            </a:extLst>
          </p:cNvPr>
          <p:cNvSpPr/>
          <p:nvPr/>
        </p:nvSpPr>
        <p:spPr>
          <a:xfrm>
            <a:off x="1469234" y="2608408"/>
            <a:ext cx="19246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Back-box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82C95-E41A-835E-2B73-963A8034FBEF}"/>
              </a:ext>
            </a:extLst>
          </p:cNvPr>
          <p:cNvSpPr/>
          <p:nvPr/>
        </p:nvSpPr>
        <p:spPr>
          <a:xfrm>
            <a:off x="1504485" y="2927639"/>
            <a:ext cx="811703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itlab, OWASP </a:t>
            </a:r>
            <a:r>
              <a:rPr lang="en-US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AP, </a:t>
            </a:r>
            <a:r>
              <a:rPr lang="en-US" dirty="0" err="1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heckmarx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ebInspect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ualys, </a:t>
            </a:r>
            <a:r>
              <a:rPr lang="en-US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penVAS, </a:t>
            </a:r>
            <a:r>
              <a:rPr lang="en-US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essus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6790BD8-7837-E7B0-C6F2-C8CD5D21C17A}"/>
              </a:ext>
            </a:extLst>
          </p:cNvPr>
          <p:cNvSpPr/>
          <p:nvPr/>
        </p:nvSpPr>
        <p:spPr>
          <a:xfrm>
            <a:off x="1318766" y="2739169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5AAB3E6-D9D0-2DF4-7FE8-85189C679C8D}"/>
              </a:ext>
            </a:extLst>
          </p:cNvPr>
          <p:cNvSpPr/>
          <p:nvPr/>
        </p:nvSpPr>
        <p:spPr>
          <a:xfrm>
            <a:off x="1318766" y="3054194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56A34-83E5-F441-E572-06638A29DC0D}"/>
              </a:ext>
            </a:extLst>
          </p:cNvPr>
          <p:cNvSpPr/>
          <p:nvPr/>
        </p:nvSpPr>
        <p:spPr>
          <a:xfrm>
            <a:off x="808248" y="1036630"/>
            <a:ext cx="3864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Assessment (VA</a:t>
            </a:r>
            <a:r>
              <a:rPr lang="en-US" sz="2000" b="1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E3429D-EDE7-CE7E-CEAE-A4913B2F11EE}"/>
              </a:ext>
            </a:extLst>
          </p:cNvPr>
          <p:cNvSpPr/>
          <p:nvPr/>
        </p:nvSpPr>
        <p:spPr>
          <a:xfrm>
            <a:off x="1464773" y="1401789"/>
            <a:ext cx="39549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 and Analyze for security issues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C2DD5-C372-8DCE-CA70-ABEFAF80D6EE}"/>
              </a:ext>
            </a:extLst>
          </p:cNvPr>
          <p:cNvSpPr/>
          <p:nvPr/>
        </p:nvSpPr>
        <p:spPr>
          <a:xfrm>
            <a:off x="1492673" y="1721491"/>
            <a:ext cx="2621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lair, </a:t>
            </a:r>
            <a:r>
              <a:rPr lang="en-US" cap="none" spc="0" dirty="0" err="1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cap="none" spc="0" dirty="0" err="1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nchore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B0569D1-F283-AD3B-34E1-1022193704F8}"/>
              </a:ext>
            </a:extLst>
          </p:cNvPr>
          <p:cNvSpPr/>
          <p:nvPr/>
        </p:nvSpPr>
        <p:spPr>
          <a:xfrm>
            <a:off x="1316222" y="1511285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C9E607D-1354-CB86-013F-C3FE338DD0BB}"/>
              </a:ext>
            </a:extLst>
          </p:cNvPr>
          <p:cNvSpPr/>
          <p:nvPr/>
        </p:nvSpPr>
        <p:spPr>
          <a:xfrm>
            <a:off x="1306953" y="1826310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70E598-B014-51B6-55D0-4E1CF29012BE}"/>
              </a:ext>
            </a:extLst>
          </p:cNvPr>
          <p:cNvSpPr/>
          <p:nvPr/>
        </p:nvSpPr>
        <p:spPr>
          <a:xfrm>
            <a:off x="808248" y="3404762"/>
            <a:ext cx="58644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Application Security Testing  (IAST)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D1F7722-6FCB-4433-B725-8F9091A92BC3}"/>
              </a:ext>
            </a:extLst>
          </p:cNvPr>
          <p:cNvSpPr/>
          <p:nvPr/>
        </p:nvSpPr>
        <p:spPr>
          <a:xfrm>
            <a:off x="1313147" y="3829491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996FE8F6-898B-C537-E2FD-FC49EB8B0C0B}"/>
              </a:ext>
            </a:extLst>
          </p:cNvPr>
          <p:cNvSpPr/>
          <p:nvPr/>
        </p:nvSpPr>
        <p:spPr>
          <a:xfrm>
            <a:off x="1313147" y="4144516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A24AA-899B-3417-BA4E-3D0B1841EE0E}"/>
              </a:ext>
            </a:extLst>
          </p:cNvPr>
          <p:cNvSpPr/>
          <p:nvPr/>
        </p:nvSpPr>
        <p:spPr>
          <a:xfrm>
            <a:off x="1517640" y="3715417"/>
            <a:ext cx="526924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agents and Sensors in running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F23893-2F77-7995-9E32-C733451196D0}"/>
              </a:ext>
            </a:extLst>
          </p:cNvPr>
          <p:cNvSpPr/>
          <p:nvPr/>
        </p:nvSpPr>
        <p:spPr>
          <a:xfrm>
            <a:off x="1469234" y="4048563"/>
            <a:ext cx="651650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Continuously analyzing all application and identify in real time.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DF5DF3B-5BA8-D3D8-8D45-BC2D691C903A}"/>
              </a:ext>
            </a:extLst>
          </p:cNvPr>
          <p:cNvSpPr/>
          <p:nvPr/>
        </p:nvSpPr>
        <p:spPr>
          <a:xfrm>
            <a:off x="1313147" y="4459541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AD89D8-6A95-22DF-D5D7-93CE770CCF37}"/>
              </a:ext>
            </a:extLst>
          </p:cNvPr>
          <p:cNvSpPr/>
          <p:nvPr/>
        </p:nvSpPr>
        <p:spPr>
          <a:xfrm>
            <a:off x="1492673" y="4381709"/>
            <a:ext cx="69253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cunetix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40C0F9-71D4-712E-2733-40DD4D05FF38}"/>
              </a:ext>
            </a:extLst>
          </p:cNvPr>
          <p:cNvSpPr/>
          <p:nvPr/>
        </p:nvSpPr>
        <p:spPr>
          <a:xfrm>
            <a:off x="822032" y="4739211"/>
            <a:ext cx="45977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Infrastructure as Code (</a:t>
            </a:r>
            <a:r>
              <a:rPr lang="en-US" sz="2000" b="1" i="0" dirty="0" err="1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sz="2000" b="1" i="0" dirty="0">
                <a:solidFill>
                  <a:srgbClr val="E6E6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Security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B025DB96-D87D-25AB-29BB-C0EAA7487A47}"/>
              </a:ext>
            </a:extLst>
          </p:cNvPr>
          <p:cNvSpPr/>
          <p:nvPr/>
        </p:nvSpPr>
        <p:spPr>
          <a:xfrm>
            <a:off x="1318766" y="513076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8FBC278-B1F0-5F29-8B0D-314C767B2AEB}"/>
              </a:ext>
            </a:extLst>
          </p:cNvPr>
          <p:cNvSpPr/>
          <p:nvPr/>
        </p:nvSpPr>
        <p:spPr>
          <a:xfrm>
            <a:off x="1318766" y="5445793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56BAFF6-4F50-1731-C6F1-1788CD5AC522}"/>
              </a:ext>
            </a:extLst>
          </p:cNvPr>
          <p:cNvSpPr/>
          <p:nvPr/>
        </p:nvSpPr>
        <p:spPr>
          <a:xfrm>
            <a:off x="1318766" y="5760818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3D60D5-9913-E1A9-2345-FB3DCA8AB48C}"/>
              </a:ext>
            </a:extLst>
          </p:cNvPr>
          <p:cNvSpPr/>
          <p:nvPr/>
        </p:nvSpPr>
        <p:spPr>
          <a:xfrm>
            <a:off x="1517640" y="5048001"/>
            <a:ext cx="96786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and Monitor </a:t>
            </a:r>
            <a:r>
              <a:rPr lang="en-US" cap="none" spc="0" dirty="0" err="1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Ansible, Terraform, Kubernetes YAML, JSON, and HELM charts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E5AC5B-FAC5-146A-988B-3ED767BC99B1}"/>
              </a:ext>
            </a:extLst>
          </p:cNvPr>
          <p:cNvSpPr/>
          <p:nvPr/>
        </p:nvSpPr>
        <p:spPr>
          <a:xfrm>
            <a:off x="1492673" y="5371236"/>
            <a:ext cx="24798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89733E-60AC-E4C1-2628-7CD6A78B7B6F}"/>
              </a:ext>
            </a:extLst>
          </p:cNvPr>
          <p:cNvSpPr/>
          <p:nvPr/>
        </p:nvSpPr>
        <p:spPr>
          <a:xfrm>
            <a:off x="1517640" y="5671467"/>
            <a:ext cx="24798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ubernetes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erraform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2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C6B61-4869-F938-9349-FAB98AE2D70C}"/>
              </a:ext>
            </a:extLst>
          </p:cNvPr>
          <p:cNvSpPr/>
          <p:nvPr/>
        </p:nvSpPr>
        <p:spPr>
          <a:xfrm>
            <a:off x="290168" y="264386"/>
            <a:ext cx="5613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 DevSecOps: Tools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56A34-83E5-F441-E572-06638A29DC0D}"/>
              </a:ext>
            </a:extLst>
          </p:cNvPr>
          <p:cNvSpPr/>
          <p:nvPr/>
        </p:nvSpPr>
        <p:spPr>
          <a:xfrm>
            <a:off x="1102628" y="1036630"/>
            <a:ext cx="32752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Image Security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E3429D-EDE7-CE7E-CEAE-A4913B2F11EE}"/>
              </a:ext>
            </a:extLst>
          </p:cNvPr>
          <p:cNvSpPr/>
          <p:nvPr/>
        </p:nvSpPr>
        <p:spPr>
          <a:xfrm>
            <a:off x="1501942" y="1401789"/>
            <a:ext cx="14029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C2DD5-C372-8DCE-CA70-ABEFAF80D6EE}"/>
              </a:ext>
            </a:extLst>
          </p:cNvPr>
          <p:cNvSpPr/>
          <p:nvPr/>
        </p:nvSpPr>
        <p:spPr>
          <a:xfrm>
            <a:off x="1492673" y="1735751"/>
            <a:ext cx="34677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lair, </a:t>
            </a:r>
            <a:r>
              <a:rPr lang="en-US" cap="none" spc="0" dirty="0" err="1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cap="none" spc="0" dirty="0" err="1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nchore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exus Container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B0569D1-F283-AD3B-34E1-1022193704F8}"/>
              </a:ext>
            </a:extLst>
          </p:cNvPr>
          <p:cNvSpPr/>
          <p:nvPr/>
        </p:nvSpPr>
        <p:spPr>
          <a:xfrm>
            <a:off x="1316222" y="1511285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C9E607D-1354-CB86-013F-C3FE338DD0BB}"/>
              </a:ext>
            </a:extLst>
          </p:cNvPr>
          <p:cNvSpPr/>
          <p:nvPr/>
        </p:nvSpPr>
        <p:spPr>
          <a:xfrm>
            <a:off x="1306953" y="1826310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55A6F-0D3F-F750-2B86-DC69F5E876CE}"/>
              </a:ext>
            </a:extLst>
          </p:cNvPr>
          <p:cNvSpPr/>
          <p:nvPr/>
        </p:nvSpPr>
        <p:spPr>
          <a:xfrm>
            <a:off x="1102628" y="2179628"/>
            <a:ext cx="28200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Container Image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B5CA1-8BB9-5CCA-C45D-FB27CBD35BD7}"/>
              </a:ext>
            </a:extLst>
          </p:cNvPr>
          <p:cNvSpPr/>
          <p:nvPr/>
        </p:nvSpPr>
        <p:spPr>
          <a:xfrm>
            <a:off x="1102628" y="2539232"/>
            <a:ext cx="48705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 ( Privileged Access Management)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2084A-64BF-6564-7CB5-7034DFD8C76E}"/>
              </a:ext>
            </a:extLst>
          </p:cNvPr>
          <p:cNvSpPr/>
          <p:nvPr/>
        </p:nvSpPr>
        <p:spPr>
          <a:xfrm>
            <a:off x="1102628" y="2930117"/>
            <a:ext cx="3817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Security Baseline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D8DD0-0BA2-E663-B6EB-1F193B653482}"/>
              </a:ext>
            </a:extLst>
          </p:cNvPr>
          <p:cNvSpPr/>
          <p:nvPr/>
        </p:nvSpPr>
        <p:spPr>
          <a:xfrm>
            <a:off x="1102628" y="3315854"/>
            <a:ext cx="34805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Security Automation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33AD-9B0D-B679-6534-9ED3BA4D8683}"/>
              </a:ext>
            </a:extLst>
          </p:cNvPr>
          <p:cNvSpPr/>
          <p:nvPr/>
        </p:nvSpPr>
        <p:spPr>
          <a:xfrm>
            <a:off x="1501942" y="3709082"/>
            <a:ext cx="70070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Monitoring, Evaluation, In-depth analysis, Reporting, Remediations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67F8958-42BD-767C-F259-1C0ED6667171}"/>
              </a:ext>
            </a:extLst>
          </p:cNvPr>
          <p:cNvSpPr/>
          <p:nvPr/>
        </p:nvSpPr>
        <p:spPr>
          <a:xfrm>
            <a:off x="1306953" y="3818787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4852B-93F0-D41C-4B03-DA45E9AF9224}"/>
              </a:ext>
            </a:extLst>
          </p:cNvPr>
          <p:cNvSpPr/>
          <p:nvPr/>
        </p:nvSpPr>
        <p:spPr>
          <a:xfrm>
            <a:off x="1102628" y="4057159"/>
            <a:ext cx="6124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 (Run-time Application Security Protection)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131BA-2525-9D75-3AA2-64CCBE97427F}"/>
              </a:ext>
            </a:extLst>
          </p:cNvPr>
          <p:cNvSpPr/>
          <p:nvPr/>
        </p:nvSpPr>
        <p:spPr>
          <a:xfrm>
            <a:off x="1102628" y="4439902"/>
            <a:ext cx="4023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WAP (Web Application Firewall)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9BBDDE-732F-8A40-1647-6DE960907215}"/>
              </a:ext>
            </a:extLst>
          </p:cNvPr>
          <p:cNvSpPr/>
          <p:nvPr/>
        </p:nvSpPr>
        <p:spPr>
          <a:xfrm>
            <a:off x="1102628" y="4796017"/>
            <a:ext cx="25907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Monitoring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E81632-85AD-D4C4-1C48-2E097D8F0285}"/>
              </a:ext>
            </a:extLst>
          </p:cNvPr>
          <p:cNvSpPr/>
          <p:nvPr/>
        </p:nvSpPr>
        <p:spPr>
          <a:xfrm>
            <a:off x="1516843" y="5101380"/>
            <a:ext cx="66721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SIM, SEM, Trigger alerts, and taking action on alerts as needed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F38EF-B9A6-59C8-BFE9-0EF5B025798C}"/>
              </a:ext>
            </a:extLst>
          </p:cNvPr>
          <p:cNvSpPr/>
          <p:nvPr/>
        </p:nvSpPr>
        <p:spPr>
          <a:xfrm>
            <a:off x="1516843" y="5417816"/>
            <a:ext cx="32367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plunk, </a:t>
            </a:r>
            <a:r>
              <a:rPr lang="en-US" cap="none" spc="0" dirty="0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cap="none" spc="0" dirty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ogRhythm, </a:t>
            </a:r>
            <a:r>
              <a:rPr lang="en-US" cap="none" spc="0" dirty="0" err="1">
                <a:ln w="0"/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cap="none" spc="0" dirty="0" err="1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ataDog</a:t>
            </a:r>
            <a:endParaRPr lang="en-US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2BA77F0-AB1A-943C-9D8D-B579BAC7984A}"/>
              </a:ext>
            </a:extLst>
          </p:cNvPr>
          <p:cNvSpPr/>
          <p:nvPr/>
        </p:nvSpPr>
        <p:spPr>
          <a:xfrm>
            <a:off x="1331123" y="5221156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53195D5-BD9E-BBA8-4975-E970ED35B7BB}"/>
              </a:ext>
            </a:extLst>
          </p:cNvPr>
          <p:cNvSpPr/>
          <p:nvPr/>
        </p:nvSpPr>
        <p:spPr>
          <a:xfrm>
            <a:off x="1328283" y="5541522"/>
            <a:ext cx="185720" cy="149921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226F0A-1566-9161-C356-B4056629FCF6}"/>
              </a:ext>
            </a:extLst>
          </p:cNvPr>
          <p:cNvSpPr/>
          <p:nvPr/>
        </p:nvSpPr>
        <p:spPr>
          <a:xfrm>
            <a:off x="636288" y="264386"/>
            <a:ext cx="49212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DevSecOps: Wrap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1D3E3-B451-997B-4430-79E065C48731}"/>
              </a:ext>
            </a:extLst>
          </p:cNvPr>
          <p:cNvSpPr/>
          <p:nvPr/>
        </p:nvSpPr>
        <p:spPr>
          <a:xfrm>
            <a:off x="1583894" y="910717"/>
            <a:ext cx="24958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Automation Security</a:t>
            </a:r>
            <a:endParaRPr lang="en-US" sz="2000" b="1" cap="none" spc="0" dirty="0">
              <a:ln w="0"/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6659B-6956-44C4-792F-D94BCEE6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313" r="90000">
                        <a14:foregroundMark x1="42688" y1="44778" x2="42688" y2="44778"/>
                        <a14:foregroundMark x1="30312" y1="30000" x2="30312" y2="30000"/>
                        <a14:foregroundMark x1="17375" y1="47556" x2="17375" y2="47556"/>
                        <a14:foregroundMark x1="36375" y1="76222" x2="36375" y2="76222"/>
                        <a14:foregroundMark x1="27125" y1="52778" x2="27125" y2="52778"/>
                        <a14:foregroundMark x1="29688" y1="52444" x2="29688" y2="52444"/>
                        <a14:foregroundMark x1="34188" y1="52000" x2="34188" y2="52000"/>
                        <a14:foregroundMark x1="65125" y1="51556" x2="65125" y2="51556"/>
                        <a14:foregroundMark x1="67500" y1="52556" x2="67500" y2="52556"/>
                        <a14:foregroundMark x1="72313" y1="51333" x2="72313" y2="51333"/>
                        <a14:foregroundMark x1="45625" y1="28556" x2="45625" y2="28556"/>
                        <a14:foregroundMark x1="22000" y1="17000" x2="22000" y2="17000"/>
                        <a14:foregroundMark x1="34125" y1="15444" x2="34125" y2="15444"/>
                        <a14:foregroundMark x1="8313" y1="56444" x2="8313" y2="56444"/>
                        <a14:foregroundMark x1="42688" y1="23222" x2="42688" y2="23222"/>
                        <a14:foregroundMark x1="76375" y1="17778" x2="76375" y2="17778"/>
                        <a14:foregroundMark x1="86625" y1="33333" x2="86625" y2="33333"/>
                        <a14:foregroundMark x1="88625" y1="62556" x2="88625" y2="62556"/>
                        <a14:foregroundMark x1="79375" y1="84778" x2="79375" y2="84778"/>
                        <a14:foregroundMark x1="63688" y1="86889" x2="63688" y2="86889"/>
                        <a14:foregroundMark x1="51500" y1="73333" x2="51500" y2="73333"/>
                        <a14:foregroundMark x1="9188" y1="40889" x2="9188" y2="40889"/>
                        <a14:foregroundMark x1="44875" y1="10444" x2="44875" y2="10444"/>
                        <a14:foregroundMark x1="45188" y1="12778" x2="45188" y2="12778"/>
                        <a14:foregroundMark x1="48125" y1="13111" x2="48125" y2="13111"/>
                        <a14:foregroundMark x1="52500" y1="12778" x2="52500" y2="12778"/>
                        <a14:foregroundMark x1="54500" y1="41556" x2="54500" y2="41556"/>
                        <a14:foregroundMark x1="53375" y1="58778" x2="53375" y2="58778"/>
                        <a14:foregroundMark x1="36000" y1="16111" x2="36000" y2="16111"/>
                        <a14:foregroundMark x1="38125" y1="17889" x2="38125" y2="17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7537" y="1973580"/>
            <a:ext cx="3896925" cy="21920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1BCC27-308E-4EF5-5BD3-C6410FF87F95}"/>
              </a:ext>
            </a:extLst>
          </p:cNvPr>
          <p:cNvSpPr/>
          <p:nvPr/>
        </p:nvSpPr>
        <p:spPr>
          <a:xfrm>
            <a:off x="3761065" y="4304157"/>
            <a:ext cx="4669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dirty="0">
                <a:solidFill>
                  <a:srgbClr val="FF0066"/>
                </a:solidFill>
                <a:effectLst/>
                <a:latin typeface="Segoe UI" panose="020B0502040204020203" pitchFamily="34" charset="0"/>
              </a:rPr>
              <a:t>Security in every steps with Automation</a:t>
            </a:r>
            <a:endParaRPr lang="en-US" sz="2000" b="1" cap="none" spc="0" dirty="0">
              <a:ln w="0"/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87383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emplate">
  <a:themeElements>
    <a:clrScheme name="Custom 2">
      <a:dk1>
        <a:srgbClr val="000000"/>
      </a:dk1>
      <a:lt1>
        <a:srgbClr val="FFFFFF"/>
      </a:lt1>
      <a:dk2>
        <a:srgbClr val="4DB3F4"/>
      </a:dk2>
      <a:lt2>
        <a:srgbClr val="194E9D"/>
      </a:lt2>
      <a:accent1>
        <a:srgbClr val="0061EB"/>
      </a:accent1>
      <a:accent2>
        <a:srgbClr val="6766A9"/>
      </a:accent2>
      <a:accent3>
        <a:srgbClr val="0031B4"/>
      </a:accent3>
      <a:accent4>
        <a:srgbClr val="6766A9"/>
      </a:accent4>
      <a:accent5>
        <a:srgbClr val="0396DB"/>
      </a:accent5>
      <a:accent6>
        <a:srgbClr val="CCEAF9"/>
      </a:accent6>
      <a:hlink>
        <a:srgbClr val="BDBDDB"/>
      </a:hlink>
      <a:folHlink>
        <a:srgbClr val="AEC4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">
  <a:themeElements>
    <a:clrScheme name="Custom 2">
      <a:dk1>
        <a:srgbClr val="000000"/>
      </a:dk1>
      <a:lt1>
        <a:srgbClr val="FFFFFF"/>
      </a:lt1>
      <a:dk2>
        <a:srgbClr val="4DB3F4"/>
      </a:dk2>
      <a:lt2>
        <a:srgbClr val="194E9D"/>
      </a:lt2>
      <a:accent1>
        <a:srgbClr val="0061EB"/>
      </a:accent1>
      <a:accent2>
        <a:srgbClr val="6766A9"/>
      </a:accent2>
      <a:accent3>
        <a:srgbClr val="0031B4"/>
      </a:accent3>
      <a:accent4>
        <a:srgbClr val="6766A9"/>
      </a:accent4>
      <a:accent5>
        <a:srgbClr val="0396DB"/>
      </a:accent5>
      <a:accent6>
        <a:srgbClr val="CCEAF9"/>
      </a:accent6>
      <a:hlink>
        <a:srgbClr val="BDBDDB"/>
      </a:hlink>
      <a:folHlink>
        <a:srgbClr val="AEC4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 no logo">
  <a:themeElements>
    <a:clrScheme name="Custom 2">
      <a:dk1>
        <a:srgbClr val="000000"/>
      </a:dk1>
      <a:lt1>
        <a:srgbClr val="FFFFFF"/>
      </a:lt1>
      <a:dk2>
        <a:srgbClr val="4DB3F4"/>
      </a:dk2>
      <a:lt2>
        <a:srgbClr val="194E9D"/>
      </a:lt2>
      <a:accent1>
        <a:srgbClr val="0061EB"/>
      </a:accent1>
      <a:accent2>
        <a:srgbClr val="6766A9"/>
      </a:accent2>
      <a:accent3>
        <a:srgbClr val="0031B4"/>
      </a:accent3>
      <a:accent4>
        <a:srgbClr val="6766A9"/>
      </a:accent4>
      <a:accent5>
        <a:srgbClr val="0396DB"/>
      </a:accent5>
      <a:accent6>
        <a:srgbClr val="CCEAF9"/>
      </a:accent6>
      <a:hlink>
        <a:srgbClr val="BDBDDB"/>
      </a:hlink>
      <a:folHlink>
        <a:srgbClr val="AEC4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72F5C9C9DCE8AA4E97BC300B43FC9FE3" ma:contentTypeVersion="0" ma:contentTypeDescription="สร้างเอกสารใหม่" ma:contentTypeScope="" ma:versionID="5442e4c331c7998517061c87a09e4a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dd8da0a32df5452f30668570dac19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33ACE-814C-4D87-B015-B2AF53DC1C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C0085B-18AE-4B54-BF81-58676AE6F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391EE-AD1D-4769-BB62-6D66945DD1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6287</TotalTime>
  <Words>1051</Words>
  <Application>Microsoft Office PowerPoint</Application>
  <PresentationFormat>Widescreen</PresentationFormat>
  <Paragraphs>146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Main Template</vt:lpstr>
      <vt:lpstr>Dark</vt:lpstr>
      <vt:lpstr>Dark no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Narada Manawatanakij</dc:creator>
  <cp:lastModifiedBy>jakkrit weerachalee</cp:lastModifiedBy>
  <cp:revision>153</cp:revision>
  <dcterms:created xsi:type="dcterms:W3CDTF">2021-03-05T04:48:16Z</dcterms:created>
  <dcterms:modified xsi:type="dcterms:W3CDTF">2023-03-15T06:23:19Z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0x01010072F5C9C9DCE8AA4E97BC300B43FC9FE3</vt:lpwstr>
  </property>
</Properties>
</file>