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4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6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6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CD33A61-313F-40C9-AE1B-F1E6F02F7FA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608D11-3ED3-4110-8B90-340AB420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nerokas.co.ke/index.php?route=product/category&amp;path=125_15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8A0-773A-422B-B256-0FB06382E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04B42-A92E-4C73-B132-41A1781EC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and updates on progress</a:t>
            </a:r>
          </a:p>
          <a:p>
            <a:r>
              <a:rPr lang="en-US" dirty="0"/>
              <a:t>ELECTRICAL </a:t>
            </a:r>
          </a:p>
        </p:txBody>
      </p:sp>
    </p:spTree>
    <p:extLst>
      <p:ext uri="{BB962C8B-B14F-4D97-AF65-F5344CB8AC3E}">
        <p14:creationId xmlns:p14="http://schemas.microsoft.com/office/powerpoint/2010/main" val="111098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6C48-C32E-47FE-9630-4BCC68C441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2548" y="180009"/>
            <a:ext cx="10515600" cy="363538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Helvetica" pitchFamily="2" charset="0"/>
              </a:rPr>
              <a:t>as at 6/16/2023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B0FD8-2E92-402A-BBCB-45F147F1E242}"/>
              </a:ext>
            </a:extLst>
          </p:cNvPr>
          <p:cNvSpPr txBox="1"/>
          <p:nvPr/>
        </p:nvSpPr>
        <p:spPr>
          <a:xfrm>
            <a:off x="450574" y="954157"/>
            <a:ext cx="109595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Completed:</a:t>
            </a:r>
          </a:p>
          <a:p>
            <a:r>
              <a:rPr lang="en-US" dirty="0"/>
              <a:t>Completed tests on the e-tricycle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Solar panel- fine, output open circuit voltage= 20.0V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cabinet- batteries in good condition, voltage obtained across battery= 52.7V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Boost converter- not giving the expected output of ~55V, troubleshooting pending</a:t>
            </a:r>
          </a:p>
          <a:p>
            <a:endParaRPr lang="en-US" b="1" dirty="0"/>
          </a:p>
          <a:p>
            <a:r>
              <a:rPr lang="en-US" dirty="0"/>
              <a:t>Powertrain simulation MATLAB- did a powertrain simulation to estimate the range of the bike. Translated the mechanical parts to electrical signals </a:t>
            </a:r>
          </a:p>
          <a:p>
            <a:r>
              <a:rPr lang="en-US" dirty="0"/>
              <a:t>Motor controller simulation- chop the speed to 16~20m/s </a:t>
            </a:r>
          </a:p>
          <a:p>
            <a:r>
              <a:rPr lang="en-US" dirty="0"/>
              <a:t>.</a:t>
            </a:r>
            <a:r>
              <a:rPr lang="en-US" dirty="0" err="1"/>
              <a:t>slx</a:t>
            </a:r>
            <a:r>
              <a:rPr lang="en-US" dirty="0"/>
              <a:t> file given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Tasks</a:t>
            </a:r>
          </a:p>
          <a:p>
            <a:r>
              <a:rPr lang="en-US" dirty="0"/>
              <a:t>Battery management System modelling</a:t>
            </a:r>
          </a:p>
          <a:p>
            <a:r>
              <a:rPr lang="en-US" dirty="0"/>
              <a:t>Boost converter troubleshooting or new design when it fails </a:t>
            </a:r>
          </a:p>
        </p:txBody>
      </p:sp>
    </p:spTree>
    <p:extLst>
      <p:ext uri="{BB962C8B-B14F-4D97-AF65-F5344CB8AC3E}">
        <p14:creationId xmlns:p14="http://schemas.microsoft.com/office/powerpoint/2010/main" val="402174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199D6-34FC-465E-A2CB-6636D5AB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1238359"/>
            <a:ext cx="457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009D5-7EBE-4AF7-88E2-FFFB5DFFC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12" y="1227555"/>
            <a:ext cx="45720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A83457-D4AE-4707-B221-51CA31826D8B}"/>
              </a:ext>
            </a:extLst>
          </p:cNvPr>
          <p:cNvSpPr txBox="1"/>
          <p:nvPr/>
        </p:nvSpPr>
        <p:spPr>
          <a:xfrm>
            <a:off x="6937513" y="4913243"/>
            <a:ext cx="459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of the battery Open Circuit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3553-CA34-4767-8F77-EFD6228950CA}"/>
              </a:ext>
            </a:extLst>
          </p:cNvPr>
          <p:cNvSpPr txBox="1"/>
          <p:nvPr/>
        </p:nvSpPr>
        <p:spPr>
          <a:xfrm>
            <a:off x="1073425" y="4883425"/>
            <a:ext cx="390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Boost module not giving output</a:t>
            </a:r>
          </a:p>
        </p:txBody>
      </p:sp>
    </p:spTree>
    <p:extLst>
      <p:ext uri="{BB962C8B-B14F-4D97-AF65-F5344CB8AC3E}">
        <p14:creationId xmlns:p14="http://schemas.microsoft.com/office/powerpoint/2010/main" val="285094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6C48-C32E-47FE-9630-4BCC68C441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27000"/>
            <a:ext cx="10515600" cy="363538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Helvetica" pitchFamily="2" charset="0"/>
              </a:rPr>
              <a:t>as at 7/4/2023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B0FD8-2E92-402A-BBCB-45F147F1E242}"/>
              </a:ext>
            </a:extLst>
          </p:cNvPr>
          <p:cNvSpPr txBox="1"/>
          <p:nvPr/>
        </p:nvSpPr>
        <p:spPr>
          <a:xfrm>
            <a:off x="450574" y="954157"/>
            <a:ext cx="109595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Completed:</a:t>
            </a:r>
          </a:p>
          <a:p>
            <a:r>
              <a:rPr lang="en-US" dirty="0"/>
              <a:t>Completed tests on the e-tricycle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Solar panel- fine, output open circuit voltage= 20.0V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cabinet- batteries in good condition, voltage obtained across battery= 52.7V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Boost converter- not giving the expected output of ~55V, troubleshooting pending</a:t>
            </a:r>
          </a:p>
          <a:p>
            <a:endParaRPr lang="en-US" b="1" dirty="0"/>
          </a:p>
          <a:p>
            <a:r>
              <a:rPr lang="en-US" dirty="0"/>
              <a:t>Powertrain simulation MATLAB- did a powertrain simulation to estimate the range of the bike. Translated the mechanical parts to electrical signals </a:t>
            </a:r>
          </a:p>
          <a:p>
            <a:r>
              <a:rPr lang="en-US" dirty="0"/>
              <a:t>Motor controller simulation- chop the speed to 16~20m/s </a:t>
            </a:r>
          </a:p>
          <a:p>
            <a:r>
              <a:rPr lang="en-US" dirty="0"/>
              <a:t>.</a:t>
            </a:r>
            <a:r>
              <a:rPr lang="en-US" dirty="0" err="1"/>
              <a:t>slx</a:t>
            </a:r>
            <a:r>
              <a:rPr lang="en-US" dirty="0"/>
              <a:t> file given</a:t>
            </a:r>
          </a:p>
          <a:p>
            <a:endParaRPr lang="en-US" dirty="0"/>
          </a:p>
          <a:p>
            <a:r>
              <a:rPr lang="en-US" dirty="0"/>
              <a:t>Known issues:</a:t>
            </a:r>
          </a:p>
          <a:p>
            <a:r>
              <a:rPr lang="en-US" dirty="0"/>
              <a:t>Distance range under the assumption of a linearly discharging battery hence not accurate: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Tasks</a:t>
            </a:r>
          </a:p>
          <a:p>
            <a:r>
              <a:rPr lang="en-US" dirty="0"/>
              <a:t>Battery management System modelling</a:t>
            </a:r>
          </a:p>
          <a:p>
            <a:r>
              <a:rPr lang="en-US" dirty="0"/>
              <a:t>Boost converter troubleshooting or new design when it fails </a:t>
            </a:r>
          </a:p>
        </p:txBody>
      </p:sp>
    </p:spTree>
    <p:extLst>
      <p:ext uri="{BB962C8B-B14F-4D97-AF65-F5344CB8AC3E}">
        <p14:creationId xmlns:p14="http://schemas.microsoft.com/office/powerpoint/2010/main" val="92128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FD2B-2285-4CD2-BEC9-EAA7A09D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822"/>
            <a:ext cx="7729728" cy="41353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IMPLEMENTATION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35E615-0223-4750-80D7-B74BF3E13E2D}"/>
              </a:ext>
            </a:extLst>
          </p:cNvPr>
          <p:cNvGrpSpPr/>
          <p:nvPr/>
        </p:nvGrpSpPr>
        <p:grpSpPr>
          <a:xfrm>
            <a:off x="284921" y="836582"/>
            <a:ext cx="7056785" cy="4761773"/>
            <a:chOff x="284921" y="836582"/>
            <a:chExt cx="7056785" cy="476177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3EAC8D-0076-4DAB-B31B-2E7C670C9C8F}"/>
                </a:ext>
              </a:extLst>
            </p:cNvPr>
            <p:cNvSpPr/>
            <p:nvPr/>
          </p:nvSpPr>
          <p:spPr>
            <a:xfrm>
              <a:off x="5046410" y="1557135"/>
              <a:ext cx="1156498" cy="9885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56498" y="0"/>
                  </a:moveTo>
                  <a:lnTo>
                    <a:pt x="1156498" y="988561"/>
                  </a:lnTo>
                  <a:lnTo>
                    <a:pt x="0" y="988561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6858AB-8886-4C28-9472-508369F51A3A}"/>
                </a:ext>
              </a:extLst>
            </p:cNvPr>
            <p:cNvSpPr/>
            <p:nvPr/>
          </p:nvSpPr>
          <p:spPr>
            <a:xfrm>
              <a:off x="2300705" y="1557135"/>
              <a:ext cx="3902203" cy="10027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902203" y="0"/>
                  </a:moveTo>
                  <a:lnTo>
                    <a:pt x="3902203" y="1002705"/>
                  </a:lnTo>
                  <a:lnTo>
                    <a:pt x="0" y="1002705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40788A-C296-42CA-A91F-13A7D27B3BAC}"/>
                </a:ext>
              </a:extLst>
            </p:cNvPr>
            <p:cNvSpPr/>
            <p:nvPr/>
          </p:nvSpPr>
          <p:spPr>
            <a:xfrm>
              <a:off x="6148739" y="1557135"/>
              <a:ext cx="91440" cy="34170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4169" y="0"/>
                  </a:moveTo>
                  <a:lnTo>
                    <a:pt x="54169" y="2855605"/>
                  </a:lnTo>
                  <a:lnTo>
                    <a:pt x="45720" y="2855605"/>
                  </a:lnTo>
                  <a:lnTo>
                    <a:pt x="45720" y="3417090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0B9D03-2230-4C53-8C5A-84707A8B7D16}"/>
                </a:ext>
              </a:extLst>
            </p:cNvPr>
            <p:cNvSpPr/>
            <p:nvPr/>
          </p:nvSpPr>
          <p:spPr>
            <a:xfrm>
              <a:off x="6143819" y="1259645"/>
              <a:ext cx="130236" cy="28731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9088" y="0"/>
                  </a:moveTo>
                  <a:lnTo>
                    <a:pt x="59088" y="2014206"/>
                  </a:lnTo>
                  <a:lnTo>
                    <a:pt x="45720" y="2014206"/>
                  </a:lnTo>
                  <a:lnTo>
                    <a:pt x="45720" y="2575691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B01582-F955-4B88-A9AC-B53DE91FA25A}"/>
                </a:ext>
              </a:extLst>
            </p:cNvPr>
            <p:cNvSpPr/>
            <p:nvPr/>
          </p:nvSpPr>
          <p:spPr>
            <a:xfrm>
              <a:off x="5064110" y="836582"/>
              <a:ext cx="2277596" cy="548276"/>
            </a:xfrm>
            <a:custGeom>
              <a:avLst/>
              <a:gdLst>
                <a:gd name="connsiteX0" fmla="*/ 0 w 2277596"/>
                <a:gd name="connsiteY0" fmla="*/ 0 h 548276"/>
                <a:gd name="connsiteX1" fmla="*/ 2277596 w 2277596"/>
                <a:gd name="connsiteY1" fmla="*/ 0 h 548276"/>
                <a:gd name="connsiteX2" fmla="*/ 2277596 w 2277596"/>
                <a:gd name="connsiteY2" fmla="*/ 548276 h 548276"/>
                <a:gd name="connsiteX3" fmla="*/ 0 w 2277596"/>
                <a:gd name="connsiteY3" fmla="*/ 548276 h 548276"/>
                <a:gd name="connsiteX4" fmla="*/ 0 w 2277596"/>
                <a:gd name="connsiteY4" fmla="*/ 0 h 54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596" h="548276">
                  <a:moveTo>
                    <a:pt x="0" y="0"/>
                  </a:moveTo>
                  <a:lnTo>
                    <a:pt x="2277596" y="0"/>
                  </a:lnTo>
                  <a:lnTo>
                    <a:pt x="2277596" y="548276"/>
                  </a:lnTo>
                  <a:lnTo>
                    <a:pt x="0" y="54827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BATTERY SYSTEM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606D0B-18A6-48A3-BD29-EC5DA833484A}"/>
                </a:ext>
              </a:extLst>
            </p:cNvPr>
            <p:cNvSpPr/>
            <p:nvPr/>
          </p:nvSpPr>
          <p:spPr>
            <a:xfrm>
              <a:off x="5368755" y="4132827"/>
              <a:ext cx="1641568" cy="624130"/>
            </a:xfrm>
            <a:custGeom>
              <a:avLst/>
              <a:gdLst>
                <a:gd name="connsiteX0" fmla="*/ 0 w 1641568"/>
                <a:gd name="connsiteY0" fmla="*/ 0 h 624130"/>
                <a:gd name="connsiteX1" fmla="*/ 1641568 w 1641568"/>
                <a:gd name="connsiteY1" fmla="*/ 0 h 624130"/>
                <a:gd name="connsiteX2" fmla="*/ 1641568 w 1641568"/>
                <a:gd name="connsiteY2" fmla="*/ 624130 h 624130"/>
                <a:gd name="connsiteX3" fmla="*/ 0 w 1641568"/>
                <a:gd name="connsiteY3" fmla="*/ 624130 h 624130"/>
                <a:gd name="connsiteX4" fmla="*/ 0 w 1641568"/>
                <a:gd name="connsiteY4" fmla="*/ 0 h 624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68" h="624130">
                  <a:moveTo>
                    <a:pt x="0" y="0"/>
                  </a:moveTo>
                  <a:lnTo>
                    <a:pt x="1641568" y="0"/>
                  </a:lnTo>
                  <a:lnTo>
                    <a:pt x="1641568" y="624130"/>
                  </a:lnTo>
                  <a:lnTo>
                    <a:pt x="0" y="62413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PARTS FITTING&amp; IMPLEMENTATION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3E3518-8886-4C2D-87F2-668F7C928B1F}"/>
                </a:ext>
              </a:extLst>
            </p:cNvPr>
            <p:cNvSpPr/>
            <p:nvPr/>
          </p:nvSpPr>
          <p:spPr>
            <a:xfrm>
              <a:off x="5373675" y="4974225"/>
              <a:ext cx="1641568" cy="624130"/>
            </a:xfrm>
            <a:custGeom>
              <a:avLst/>
              <a:gdLst>
                <a:gd name="connsiteX0" fmla="*/ 0 w 1641568"/>
                <a:gd name="connsiteY0" fmla="*/ 0 h 624130"/>
                <a:gd name="connsiteX1" fmla="*/ 1641568 w 1641568"/>
                <a:gd name="connsiteY1" fmla="*/ 0 h 624130"/>
                <a:gd name="connsiteX2" fmla="*/ 1641568 w 1641568"/>
                <a:gd name="connsiteY2" fmla="*/ 624130 h 624130"/>
                <a:gd name="connsiteX3" fmla="*/ 0 w 1641568"/>
                <a:gd name="connsiteY3" fmla="*/ 624130 h 624130"/>
                <a:gd name="connsiteX4" fmla="*/ 0 w 1641568"/>
                <a:gd name="connsiteY4" fmla="*/ 0 h 624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68" h="624130">
                  <a:moveTo>
                    <a:pt x="0" y="0"/>
                  </a:moveTo>
                  <a:lnTo>
                    <a:pt x="1641568" y="0"/>
                  </a:lnTo>
                  <a:lnTo>
                    <a:pt x="1641568" y="624130"/>
                  </a:lnTo>
                  <a:lnTo>
                    <a:pt x="0" y="62413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ELECTRONIC FITTING&amp;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ELECTRICAL CIRCUITS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F9CEB4C-E5FC-4488-9CE9-8EE56523C967}"/>
                </a:ext>
              </a:extLst>
            </p:cNvPr>
            <p:cNvSpPr/>
            <p:nvPr/>
          </p:nvSpPr>
          <p:spPr>
            <a:xfrm>
              <a:off x="284921" y="2089503"/>
              <a:ext cx="2015784" cy="940674"/>
            </a:xfrm>
            <a:custGeom>
              <a:avLst/>
              <a:gdLst>
                <a:gd name="connsiteX0" fmla="*/ 0 w 2015784"/>
                <a:gd name="connsiteY0" fmla="*/ 0 h 940674"/>
                <a:gd name="connsiteX1" fmla="*/ 2015784 w 2015784"/>
                <a:gd name="connsiteY1" fmla="*/ 0 h 940674"/>
                <a:gd name="connsiteX2" fmla="*/ 2015784 w 2015784"/>
                <a:gd name="connsiteY2" fmla="*/ 940674 h 940674"/>
                <a:gd name="connsiteX3" fmla="*/ 0 w 2015784"/>
                <a:gd name="connsiteY3" fmla="*/ 940674 h 940674"/>
                <a:gd name="connsiteX4" fmla="*/ 0 w 2015784"/>
                <a:gd name="connsiteY4" fmla="*/ 0 h 94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784" h="940674">
                  <a:moveTo>
                    <a:pt x="0" y="0"/>
                  </a:moveTo>
                  <a:lnTo>
                    <a:pt x="2015784" y="0"/>
                  </a:lnTo>
                  <a:lnTo>
                    <a:pt x="2015784" y="940674"/>
                  </a:lnTo>
                  <a:lnTo>
                    <a:pt x="0" y="940674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3D CAD&amp;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SIMULATION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F514C2-95AD-49C8-B23C-FFB41F623C2F}"/>
                </a:ext>
              </a:extLst>
            </p:cNvPr>
            <p:cNvSpPr/>
            <p:nvPr/>
          </p:nvSpPr>
          <p:spPr>
            <a:xfrm>
              <a:off x="2956509" y="2112791"/>
              <a:ext cx="2089900" cy="865809"/>
            </a:xfrm>
            <a:custGeom>
              <a:avLst/>
              <a:gdLst>
                <a:gd name="connsiteX0" fmla="*/ 0 w 2089900"/>
                <a:gd name="connsiteY0" fmla="*/ 0 h 865809"/>
                <a:gd name="connsiteX1" fmla="*/ 2089900 w 2089900"/>
                <a:gd name="connsiteY1" fmla="*/ 0 h 865809"/>
                <a:gd name="connsiteX2" fmla="*/ 2089900 w 2089900"/>
                <a:gd name="connsiteY2" fmla="*/ 865809 h 865809"/>
                <a:gd name="connsiteX3" fmla="*/ 0 w 2089900"/>
                <a:gd name="connsiteY3" fmla="*/ 865809 h 865809"/>
                <a:gd name="connsiteX4" fmla="*/ 0 w 2089900"/>
                <a:gd name="connsiteY4" fmla="*/ 0 h 86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900" h="865809">
                  <a:moveTo>
                    <a:pt x="0" y="0"/>
                  </a:moveTo>
                  <a:lnTo>
                    <a:pt x="2089900" y="0"/>
                  </a:lnTo>
                  <a:lnTo>
                    <a:pt x="2089900" y="865809"/>
                  </a:lnTo>
                  <a:lnTo>
                    <a:pt x="0" y="86580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MECHANICAL FABRICATION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91DA136-B7C3-4C63-963F-4AF1D6332A77}"/>
                </a:ext>
              </a:extLst>
            </p:cNvPr>
            <p:cNvSpPr/>
            <p:nvPr/>
          </p:nvSpPr>
          <p:spPr>
            <a:xfrm>
              <a:off x="5351430" y="3256162"/>
              <a:ext cx="1750496" cy="529212"/>
            </a:xfrm>
            <a:custGeom>
              <a:avLst/>
              <a:gdLst>
                <a:gd name="connsiteX0" fmla="*/ 0 w 1750496"/>
                <a:gd name="connsiteY0" fmla="*/ 0 h 529212"/>
                <a:gd name="connsiteX1" fmla="*/ 1750496 w 1750496"/>
                <a:gd name="connsiteY1" fmla="*/ 0 h 529212"/>
                <a:gd name="connsiteX2" fmla="*/ 1750496 w 1750496"/>
                <a:gd name="connsiteY2" fmla="*/ 529212 h 529212"/>
                <a:gd name="connsiteX3" fmla="*/ 0 w 1750496"/>
                <a:gd name="connsiteY3" fmla="*/ 529212 h 529212"/>
                <a:gd name="connsiteX4" fmla="*/ 0 w 1750496"/>
                <a:gd name="connsiteY4" fmla="*/ 0 h 52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496" h="529212">
                  <a:moveTo>
                    <a:pt x="0" y="0"/>
                  </a:moveTo>
                  <a:lnTo>
                    <a:pt x="1750496" y="0"/>
                  </a:lnTo>
                  <a:lnTo>
                    <a:pt x="1750496" y="529212"/>
                  </a:lnTo>
                  <a:lnTo>
                    <a:pt x="0" y="52921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CHASIS FABRICATION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5239C94-050E-4299-9921-8E415295E10F}"/>
              </a:ext>
            </a:extLst>
          </p:cNvPr>
          <p:cNvSpPr/>
          <p:nvPr/>
        </p:nvSpPr>
        <p:spPr>
          <a:xfrm>
            <a:off x="7633252" y="5062330"/>
            <a:ext cx="1219200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E-TRICYCLE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6555D-B24F-4730-A688-556CCDA352C3}"/>
              </a:ext>
            </a:extLst>
          </p:cNvPr>
          <p:cNvCxnSpPr/>
          <p:nvPr/>
        </p:nvCxnSpPr>
        <p:spPr>
          <a:xfrm>
            <a:off x="7023653" y="5300870"/>
            <a:ext cx="583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329749-8427-4370-81C8-9E7EC5F7D47D}"/>
              </a:ext>
            </a:extLst>
          </p:cNvPr>
          <p:cNvSpPr/>
          <p:nvPr/>
        </p:nvSpPr>
        <p:spPr>
          <a:xfrm>
            <a:off x="5246990" y="1621398"/>
            <a:ext cx="2001949" cy="424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ELECTRIC CIRCUITS SIMULATIONS</a:t>
            </a:r>
          </a:p>
        </p:txBody>
      </p:sp>
    </p:spTree>
    <p:extLst>
      <p:ext uri="{BB962C8B-B14F-4D97-AF65-F5344CB8AC3E}">
        <p14:creationId xmlns:p14="http://schemas.microsoft.com/office/powerpoint/2010/main" val="11104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7FB3-2EF6-470E-B725-E2AFA90B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9074"/>
            <a:ext cx="7729728" cy="758091"/>
          </a:xfrm>
        </p:spPr>
        <p:txBody>
          <a:bodyPr/>
          <a:lstStyle/>
          <a:p>
            <a:r>
              <a:rPr lang="en-US" dirty="0"/>
              <a:t>Battery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1B63-3AD8-43BE-80E9-8BFB74FC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3757"/>
            <a:ext cx="7729728" cy="4916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Battery Management System</a:t>
            </a:r>
          </a:p>
          <a:p>
            <a:pPr marL="0" indent="0">
              <a:buNone/>
            </a:pPr>
            <a:r>
              <a:rPr lang="en-US" b="1" i="1" dirty="0"/>
              <a:t>Tasks completed:</a:t>
            </a:r>
          </a:p>
          <a:p>
            <a:pPr marL="0" indent="0">
              <a:buNone/>
            </a:pPr>
            <a:r>
              <a:rPr lang="en-US" dirty="0"/>
              <a:t>Identified a module to be used with the current battery pack</a:t>
            </a:r>
          </a:p>
          <a:p>
            <a:pPr marL="0" indent="0">
              <a:buNone/>
            </a:pPr>
            <a:r>
              <a:rPr lang="en-US" b="1" dirty="0"/>
              <a:t>13s 30A 48V BMS module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 marL="0" indent="0">
              <a:buNone/>
            </a:pPr>
            <a:r>
              <a:rPr lang="en-US" b="1" i="1" dirty="0"/>
              <a:t>Pending tasks</a:t>
            </a:r>
          </a:p>
          <a:p>
            <a:r>
              <a:rPr lang="en-US" dirty="0"/>
              <a:t>Investigating a communication protocol for the battery to interface with the user display. </a:t>
            </a:r>
          </a:p>
          <a:p>
            <a:pPr marL="0" indent="0">
              <a:buNone/>
            </a:pPr>
            <a:r>
              <a:rPr lang="en-US" dirty="0"/>
              <a:t>This will be helpful to provide real time status of the battery, battery percentage hence help the user to charge. Planning to make a user friendly and ‘poka-yoke’ display for the battery system and to alert the user on time to charge</a:t>
            </a:r>
          </a:p>
          <a:p>
            <a:r>
              <a:rPr lang="en-US" dirty="0"/>
              <a:t>Simulating the conditions of the battery with MATLAB to get the time of charge and discharge time and conditions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2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7FB3-2EF6-470E-B725-E2AFA90B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9074"/>
            <a:ext cx="7729728" cy="758091"/>
          </a:xfrm>
        </p:spPr>
        <p:txBody>
          <a:bodyPr/>
          <a:lstStyle/>
          <a:p>
            <a:r>
              <a:rPr lang="en-US" dirty="0"/>
              <a:t>Battery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1B63-3AD8-43BE-80E9-8BFB74FC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3757"/>
            <a:ext cx="7729728" cy="49165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/>
              <a:t>Challenges faced</a:t>
            </a:r>
          </a:p>
          <a:p>
            <a:r>
              <a:rPr lang="en-US" dirty="0"/>
              <a:t>Identifying an optimal communication protocol for the trike taking into consideration the overall cost of the e-tricycle</a:t>
            </a:r>
          </a:p>
          <a:p>
            <a:pPr marL="0" indent="0">
              <a:buNone/>
            </a:pPr>
            <a:r>
              <a:rPr lang="en-US" dirty="0"/>
              <a:t>Protocols identified:</a:t>
            </a:r>
          </a:p>
          <a:p>
            <a:pPr marL="0" indent="0">
              <a:buNone/>
            </a:pPr>
            <a:r>
              <a:rPr lang="en-US" b="1" i="1" dirty="0"/>
              <a:t>CAN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The CAN communication needs a CAN enabled Battery and motor controller for the communication. </a:t>
            </a:r>
          </a:p>
          <a:p>
            <a:pPr marL="0" indent="0">
              <a:buNone/>
            </a:pPr>
            <a:r>
              <a:rPr lang="en-US" i="1" dirty="0"/>
              <a:t>Making the battery CAN enabled?</a:t>
            </a:r>
          </a:p>
          <a:p>
            <a:pPr marL="0" indent="0">
              <a:buNone/>
            </a:pPr>
            <a:r>
              <a:rPr lang="en-US" dirty="0"/>
              <a:t>This requires the CAN interface module and CANNY software to make one. Complex to actually fix the baud rate and perfect it for the system.</a:t>
            </a:r>
          </a:p>
          <a:p>
            <a:pPr marL="0" indent="0">
              <a:buNone/>
            </a:pPr>
            <a:r>
              <a:rPr lang="en-US" dirty="0"/>
              <a:t>I have asked ROAM and ARC ride for CAN formulation assistance but it has been labelled under proprietary company information and the interns are under legally binding NDAs</a:t>
            </a:r>
          </a:p>
          <a:p>
            <a:pPr marL="0" indent="0">
              <a:buNone/>
            </a:pPr>
            <a:r>
              <a:rPr lang="en-US" dirty="0"/>
              <a:t>We can use pre-existing CAN protocols in the market and program it to suit our battery capacity but will require new CAN-OPEN enabled battery which adds to the cost. </a:t>
            </a:r>
          </a:p>
          <a:p>
            <a:pPr marL="0" indent="0">
              <a:buNone/>
            </a:pPr>
            <a:r>
              <a:rPr lang="en-US" dirty="0"/>
              <a:t>Pre existing CAN devices for the consulted e-mobility companies are labelled as proprietary info. </a:t>
            </a:r>
          </a:p>
          <a:p>
            <a:pPr marL="0" indent="0">
              <a:buNone/>
            </a:pPr>
            <a:r>
              <a:rPr lang="en-US" dirty="0"/>
              <a:t>This requires only to check in e commerce websites? E-tractor team internship?</a:t>
            </a:r>
          </a:p>
        </p:txBody>
      </p:sp>
    </p:spTree>
    <p:extLst>
      <p:ext uri="{BB962C8B-B14F-4D97-AF65-F5344CB8AC3E}">
        <p14:creationId xmlns:p14="http://schemas.microsoft.com/office/powerpoint/2010/main" val="98766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7FB3-2EF6-470E-B725-E2AFA90B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9074"/>
            <a:ext cx="7729728" cy="758091"/>
          </a:xfrm>
        </p:spPr>
        <p:txBody>
          <a:bodyPr/>
          <a:lstStyle/>
          <a:p>
            <a:r>
              <a:rPr lang="en-US" dirty="0"/>
              <a:t>Battery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1B63-3AD8-43BE-80E9-8BFB74FC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3757"/>
            <a:ext cx="7729728" cy="4916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RS-485 communication</a:t>
            </a:r>
          </a:p>
          <a:p>
            <a:pPr marL="0" indent="0">
              <a:buNone/>
            </a:pPr>
            <a:r>
              <a:rPr lang="en-US" dirty="0"/>
              <a:t>The RS-485 communication is found in modern BMS module and can be interfaced with Arduino-Nano or any micro controllers to display the battery status in the dashboard.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Tasks for the week:</a:t>
            </a:r>
          </a:p>
          <a:p>
            <a:pPr marL="0" indent="0">
              <a:buNone/>
            </a:pPr>
            <a:r>
              <a:rPr lang="en-US" dirty="0"/>
              <a:t>Identify the best protocol to implement</a:t>
            </a:r>
          </a:p>
          <a:p>
            <a:pPr marL="0" indent="0">
              <a:buNone/>
            </a:pPr>
            <a:r>
              <a:rPr lang="en-US" dirty="0"/>
              <a:t>Model of circuit diagrams for the BMS system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7042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7FB3-2EF6-470E-B725-E2AFA90B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9074"/>
            <a:ext cx="7729728" cy="758091"/>
          </a:xfrm>
        </p:spPr>
        <p:txBody>
          <a:bodyPr/>
          <a:lstStyle/>
          <a:p>
            <a:r>
              <a:rPr lang="en-US" dirty="0"/>
              <a:t>Battery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1B63-3AD8-43BE-80E9-8BFB74FC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3757"/>
            <a:ext cx="7729728" cy="49165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RS-485 communication</a:t>
            </a:r>
          </a:p>
          <a:p>
            <a:pPr marL="0" indent="0">
              <a:buNone/>
            </a:pPr>
            <a:r>
              <a:rPr lang="en-US" dirty="0"/>
              <a:t>The RS-485 communication is found in modern BMS module and can be interfaced with Arduino-Nano or any micro controllers to display the battery status in the dashboard.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Tasks for the week:</a:t>
            </a:r>
          </a:p>
          <a:p>
            <a:pPr marL="0" indent="0">
              <a:buNone/>
            </a:pPr>
            <a:r>
              <a:rPr lang="en-US" dirty="0"/>
              <a:t>Identify the best protocol to implement</a:t>
            </a:r>
          </a:p>
          <a:p>
            <a:pPr marL="0" indent="0">
              <a:buNone/>
            </a:pPr>
            <a:r>
              <a:rPr lang="en-US" dirty="0"/>
              <a:t>Model and simulations of circuit diagrams for the BMS system</a:t>
            </a:r>
          </a:p>
          <a:p>
            <a:pPr marL="0" indent="0">
              <a:buNone/>
            </a:pPr>
            <a:r>
              <a:rPr lang="en-US" dirty="0"/>
              <a:t>Documentation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378752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293</TotalTime>
  <Words>631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Helvetica</vt:lpstr>
      <vt:lpstr>Parcel</vt:lpstr>
      <vt:lpstr>Progress report</vt:lpstr>
      <vt:lpstr>as at 6/16/2023</vt:lpstr>
      <vt:lpstr>PowerPoint Presentation</vt:lpstr>
      <vt:lpstr>as at 7/4/2023</vt:lpstr>
      <vt:lpstr>PROJECT IMPLEMENTATION</vt:lpstr>
      <vt:lpstr>Battery system</vt:lpstr>
      <vt:lpstr>Battery system</vt:lpstr>
      <vt:lpstr>Battery system</vt:lpstr>
      <vt:lpstr>Battery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Clement Kipkirui</dc:creator>
  <cp:lastModifiedBy>Clement Kipkirui</cp:lastModifiedBy>
  <cp:revision>18</cp:revision>
  <dcterms:created xsi:type="dcterms:W3CDTF">2023-06-16T06:13:19Z</dcterms:created>
  <dcterms:modified xsi:type="dcterms:W3CDTF">2023-07-06T10:33:40Z</dcterms:modified>
</cp:coreProperties>
</file>