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31645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JIBEBE PROJECT 2023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01504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ELECTRICAL SUBSYSTEM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3233" y="5291756"/>
            <a:ext cx="6664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TEAM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EUNICE ORENGE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LABAN </a:t>
            </a:r>
            <a:r>
              <a:rPr lang="en-US" dirty="0" smtClean="0"/>
              <a:t>MWANGI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VICTOR MAINA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STEPHEN KINUTHIA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OBJECTIVE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400" dirty="0" smtClean="0"/>
              <a:t>To design and fabricate the electric system for an electric tractor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MAJOR COMPONENTS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A.C MOTOR 15kW, 3000 rpm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96V Slider ACIM Controller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96V 165Ah Battery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Charging system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OPERATION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first step to operate the electric tractor is to turn it on through the ignition.</a:t>
            </a:r>
          </a:p>
          <a:p>
            <a:r>
              <a:rPr lang="en-US" dirty="0" smtClean="0"/>
              <a:t> This action activates the controller to allow power flow to the electric motor. </a:t>
            </a:r>
          </a:p>
          <a:p>
            <a:r>
              <a:rPr lang="en-US" dirty="0"/>
              <a:t>T</a:t>
            </a:r>
            <a:r>
              <a:rPr lang="en-US" dirty="0" smtClean="0"/>
              <a:t>he tractor is still stationary and upon application of the either the travelling , reverse and working gears  then pressing the accelerator , the tractor starts moving.</a:t>
            </a:r>
          </a:p>
          <a:p>
            <a:r>
              <a:rPr lang="en-US" dirty="0" smtClean="0"/>
              <a:t>The travelling gear moves the tractor at high speed and low torque, favorable for movement in a smooth surface for example, a tarmac road.</a:t>
            </a:r>
          </a:p>
          <a:p>
            <a:r>
              <a:rPr lang="en-US" dirty="0" smtClean="0"/>
              <a:t>The reverse gear moves the tractor in the opposite direction.</a:t>
            </a:r>
          </a:p>
          <a:p>
            <a:r>
              <a:rPr lang="en-US" dirty="0" smtClean="0"/>
              <a:t>The working gear moves the tractor in low speed but high torque, favorable for tilling.</a:t>
            </a:r>
          </a:p>
          <a:p>
            <a:r>
              <a:rPr lang="en-US" dirty="0" smtClean="0"/>
              <a:t>All these operations are managed by the controller which acts as the brain of the motor. It also </a:t>
            </a:r>
            <a:r>
              <a:rPr lang="en-US" dirty="0"/>
              <a:t>i</a:t>
            </a:r>
            <a:r>
              <a:rPr lang="en-US" dirty="0" smtClean="0"/>
              <a:t>nverts DC voltage from the battery to 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Power flow-chart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1002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79349" y="3555395"/>
            <a:ext cx="2045776" cy="9298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from Socket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9113" y="2774197"/>
            <a:ext cx="1487837" cy="68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7882" y="2774197"/>
            <a:ext cx="1565329" cy="68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controller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5" idx="0"/>
          </p:cNvCxnSpPr>
          <p:nvPr/>
        </p:nvCxnSpPr>
        <p:spPr>
          <a:xfrm>
            <a:off x="2402237" y="355539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24143" y="2701870"/>
            <a:ext cx="1534332" cy="781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28081" y="3797085"/>
            <a:ext cx="1534333" cy="68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Voltage DC Converter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28081" y="4773478"/>
            <a:ext cx="1534333" cy="712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systems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52058" y="3643777"/>
            <a:ext cx="1596326" cy="753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Lights and indicators</a:t>
            </a:r>
            <a:endParaRPr lang="en-US" dirty="0"/>
          </a:p>
        </p:txBody>
      </p:sp>
      <p:cxnSp>
        <p:nvCxnSpPr>
          <p:cNvPr id="16" name="Elbow Connector 15"/>
          <p:cNvCxnSpPr>
            <a:stCxn id="5" idx="0"/>
          </p:cNvCxnSpPr>
          <p:nvPr/>
        </p:nvCxnSpPr>
        <p:spPr>
          <a:xfrm rot="5400000" flipH="1" flipV="1">
            <a:off x="2835557" y="2681839"/>
            <a:ext cx="440236" cy="130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>
            <a:off x="5196950" y="3115160"/>
            <a:ext cx="108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1" idx="1"/>
          </p:cNvCxnSpPr>
          <p:nvPr/>
        </p:nvCxnSpPr>
        <p:spPr>
          <a:xfrm flipV="1">
            <a:off x="7843211" y="3092469"/>
            <a:ext cx="1080932" cy="2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</p:cNvCxnSpPr>
          <p:nvPr/>
        </p:nvCxnSpPr>
        <p:spPr>
          <a:xfrm flipH="1">
            <a:off x="4453031" y="3456122"/>
            <a:ext cx="1" cy="3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4595248" y="4485293"/>
            <a:ext cx="0" cy="28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>
            <a:off x="5362414" y="4141189"/>
            <a:ext cx="1589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211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JIBEBE PROJECT 2023</vt:lpstr>
      <vt:lpstr>OBJECTIVE</vt:lpstr>
      <vt:lpstr>MAJOR COMPONENTS </vt:lpstr>
      <vt:lpstr>OPERATION </vt:lpstr>
      <vt:lpstr>Power flow-chart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2023-01-19T08:19:20Z</dcterms:created>
  <dcterms:modified xsi:type="dcterms:W3CDTF">2023-01-19T09:51:35Z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