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302" r:id="rId6"/>
    <p:sldId id="330" r:id="rId7"/>
    <p:sldId id="334" r:id="rId8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5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6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667943" y="274129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1460" y="915035"/>
            <a:ext cx="5169535" cy="1202690"/>
          </a:xfrm>
        </p:spPr>
        <p:txBody>
          <a:bodyPr>
            <a:normAutofit fontScale="90000"/>
          </a:bodyPr>
          <a:p>
            <a:r>
              <a:rPr lang="en-US" sz="4000" dirty="0" smtClean="0"/>
              <a:t>Week 13 progress report</a:t>
            </a:r>
            <a:endParaRPr lang="en-US" sz="400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7405" y="2437765"/>
            <a:ext cx="4268470" cy="1188720"/>
          </a:xfrm>
        </p:spPr>
        <p:txBody>
          <a:bodyPr>
            <a:normAutofit lnSpcReduction="10000"/>
          </a:bodyPr>
          <a:p>
            <a:pPr algn="r"/>
            <a:r>
              <a:rPr lang="en-US" sz="1400" dirty="0" smtClean="0"/>
              <a:t>Eunice Orenge</a:t>
            </a:r>
            <a:endParaRPr lang="en-US" sz="1400" dirty="0" smtClean="0"/>
          </a:p>
          <a:p>
            <a:pPr algn="r"/>
            <a:r>
              <a:rPr lang="en-US" sz="1400" dirty="0" smtClean="0"/>
              <a:t>Laban Mwangi</a:t>
            </a:r>
            <a:endParaRPr lang="en-US" sz="1400" dirty="0" smtClean="0"/>
          </a:p>
          <a:p>
            <a:pPr algn="r"/>
            <a:r>
              <a:rPr lang="en-US" sz="1400" dirty="0" smtClean="0"/>
              <a:t>Stephen Kinuthia</a:t>
            </a:r>
            <a:endParaRPr lang="en-US" sz="1400" dirty="0" smtClean="0"/>
          </a:p>
          <a:p>
            <a:pPr algn="r"/>
            <a:r>
              <a:rPr lang="en-US" sz="1400" dirty="0" smtClean="0"/>
              <a:t>Victor Ngatia</a:t>
            </a:r>
            <a:endParaRPr lang="en-US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bldLvl="0" animBg="1"/>
      <p:bldP spid="9" grpId="1" bldLvl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71930" y="1369537"/>
            <a:ext cx="1377836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Objectives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3809747" y="1058282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810000" y="1143635"/>
            <a:ext cx="52070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644390" y="1179830"/>
            <a:ext cx="402717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 &amp; test the buck converter.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3781807" y="1954210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781806" y="2029530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644390" y="2075815"/>
            <a:ext cx="398716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 and start tests using the new controller.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2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2" grpId="0" bldLvl="0" animBg="1"/>
          <p:bldP spid="42" grpId="1" bldLvl="0" animBg="1"/>
          <p:bldP spid="43" grpId="0"/>
          <p:bldP spid="43" grpId="1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28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2" grpId="0" bldLvl="0" animBg="1"/>
          <p:bldP spid="42" grpId="1" bldLvl="0" animBg="1"/>
          <p:bldP spid="43" grpId="0"/>
          <p:bldP spid="43" grpId="1"/>
          <p:bldP spid="4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83717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-66499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04026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21885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88077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3064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1935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239668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91497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15344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0013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4491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-61462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31013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24664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29553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02359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20608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2359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90215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59976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07836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50401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80849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65190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36094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53080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636010" y="554990"/>
            <a:ext cx="377190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Complete and test the buck converter.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07765" y="1418590"/>
            <a:ext cx="5317490" cy="1196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Upon completion of the board, we realised there were alot of short 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circuits, so we decided to re-design the board and then redid the 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whole etching. 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We also managed to get terminal blocks and our board is almost 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complete now.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bldLvl="0" animBg="1"/>
          <p:bldP spid="5" grpId="1" bldLvl="0" animBg="1"/>
          <p:bldP spid="6" grpId="0" bldLvl="0" animBg="1"/>
          <p:bldP spid="6" grpId="1" bldLvl="0" animBg="1"/>
          <p:bldP spid="7" grpId="0" bldLvl="0" animBg="1"/>
          <p:bldP spid="7" grpId="1" bldLvl="0" animBg="1"/>
          <p:bldP spid="8" grpId="0" bldLvl="0" animBg="1"/>
          <p:bldP spid="8" grpId="1" bldLvl="0" animBg="1"/>
          <p:bldP spid="10" grpId="0" bldLvl="0" animBg="1"/>
          <p:bldP spid="10" grpId="1" bldLvl="0" animBg="1"/>
          <p:bldP spid="14" grpId="0" bldLvl="0" animBg="1"/>
          <p:bldP spid="14" grpId="1" bldLvl="0" animBg="1"/>
          <p:bldP spid="15" grpId="0" bldLvl="0" animBg="1"/>
          <p:bldP spid="15" grpId="1" bldLvl="0" animBg="1"/>
          <p:bldP spid="16" grpId="0" bldLvl="0" animBg="1"/>
          <p:bldP spid="16" grpId="1" bldLvl="0" animBg="1"/>
          <p:bldP spid="17" grpId="0" bldLvl="0" animBg="1"/>
          <p:bldP spid="17" grpId="1" bldLvl="0" animBg="1"/>
          <p:bldP spid="18" grpId="0" bldLvl="0" animBg="1"/>
          <p:bldP spid="18" grpId="1" bldLvl="0" animBg="1"/>
          <p:bldP spid="19" grpId="0" bldLvl="0" animBg="1"/>
          <p:bldP spid="19" grpId="1" bldLvl="0" animBg="1"/>
          <p:bldP spid="20" grpId="0" bldLvl="0" animBg="1"/>
          <p:bldP spid="20" grpId="1" bldLvl="0" animBg="1"/>
          <p:bldP spid="21" grpId="0" bldLvl="0" animBg="1"/>
          <p:bldP spid="21" grpId="1" bldLvl="0" animBg="1"/>
          <p:bldP spid="22" grpId="0" bldLvl="0" animBg="1"/>
          <p:bldP spid="22" grpId="1" bldLvl="0" animBg="1"/>
          <p:bldP spid="23" grpId="0" bldLvl="0" animBg="1"/>
          <p:bldP spid="23" grpId="1" bldLvl="0" animBg="1"/>
          <p:bldP spid="24" grpId="0" bldLvl="0" animBg="1"/>
          <p:bldP spid="24" grpId="1" bldLvl="0" animBg="1"/>
          <p:bldP spid="25" grpId="0" bldLvl="0" animBg="1"/>
          <p:bldP spid="25" grpId="1" bldLvl="0" animBg="1"/>
          <p:bldP spid="26" grpId="0" bldLvl="0" animBg="1"/>
          <p:bldP spid="26" grpId="1" bldLvl="0" animBg="1"/>
          <p:bldP spid="27" grpId="0" bldLvl="0" animBg="1"/>
          <p:bldP spid="27" grpId="1" bldLvl="0" animBg="1"/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  <p:bldP spid="31" grpId="0" bldLvl="0" animBg="1"/>
          <p:bldP spid="31" grpId="1" bldLvl="0" animBg="1"/>
          <p:bldP spid="32" grpId="0" bldLvl="0" animBg="1"/>
          <p:bldP spid="32" grpId="1" bldLvl="0" animBg="1"/>
          <p:bldP spid="33" grpId="0" bldLvl="0" animBg="1"/>
          <p:bldP spid="33" grpId="1" bldLvl="0" animBg="1"/>
          <p:bldP spid="34" grpId="0" bldLvl="0" animBg="1"/>
          <p:bldP spid="34" grpId="1" bldLvl="0" animBg="1"/>
          <p:bldP spid="35" grpId="0"/>
          <p:bldP spid="35" grpId="1"/>
          <p:bldP spid="3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01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436880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 AND TEST BUCK CONVERTER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 descr="WhatsApp Image 2023-04-19 at 15.25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914400"/>
            <a:ext cx="3893185" cy="413194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705763" y="1668944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908933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-593240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112018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290610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952528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576205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91112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2468444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1986730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1225203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71886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16668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0293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1381893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318395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367287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095352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277836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95352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973905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71518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150118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1575773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880245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723662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432695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602558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itchFamily="2" charset="-122"/>
                <a:cs typeface="SimSun" pitchFamily="2" charset="-122"/>
              </a:rPr>
              <a:t>02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  <a:cs typeface="SimSun" pitchFamily="2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3965575" y="915035"/>
            <a:ext cx="42799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Receive and start tests using the new controller.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851275" y="1885950"/>
            <a:ext cx="4318635" cy="975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We still haven’t received the controller from the local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supplier. We therefore have not been able to start any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/>
              <a:t>of the tests we had planned to do.</a:t>
            </a:r>
            <a:endParaRPr lang="en-US" sz="12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/>
      <p:bldP spid="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END ,</a:t>
            </a:r>
            <a:endParaRPr lang="en-US" altLang="zh-CN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36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36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Presentation</Application>
  <PresentationFormat>自定义</PresentationFormat>
  <Paragraphs>44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Droid Sans Fallback</vt:lpstr>
      <vt:lpstr>Microsoft YaHei</vt:lpstr>
      <vt:lpstr>Impact</vt:lpstr>
      <vt:lpstr>Open Sans Extrabold</vt:lpstr>
      <vt:lpstr>Calibri</vt:lpstr>
      <vt:lpstr>Microsoft YaHei</vt:lpstr>
      <vt:lpstr>Arial Unicode MS</vt:lpstr>
      <vt:lpstr>OpenSymbol</vt:lpstr>
      <vt:lpstr>Office 主题​​</vt:lpstr>
      <vt:lpstr>Week 12 progress report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kinut</cp:lastModifiedBy>
  <cp:revision>65</cp:revision>
  <dcterms:created xsi:type="dcterms:W3CDTF">2023-04-19T12:39:52Z</dcterms:created>
  <dcterms:modified xsi:type="dcterms:W3CDTF">2023-04-19T12:39:52Z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>8E2C6EA15BA443818989BD18CB71E3C2</vt:lpwstr>
  </property>
</Properties>
</file>