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a3a39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a3a39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a3a399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a3a399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95141a3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95141a3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c95141a3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c95141a3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95141a3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c95141a3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a3a399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1a3a399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1a3a399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1a3a399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c95141a3d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c95141a3d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c95141a3d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c95141a3d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95141a3d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95141a3d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c95141a3d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c95141a3d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c95141a3d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c95141a3d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c95141a3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c95141a3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95141a3d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c95141a3d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c95141a3d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c95141a3d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c95141a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c95141a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TEAM WEEK 8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CATHERINE KIPKAZI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COUPLING MECHANICAL DRAWING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47379" y="410753"/>
            <a:ext cx="3533391" cy="524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PUMP COUPLING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11257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38" y="1121900"/>
            <a:ext cx="62007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6775" y="3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-3010150" y="528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63" y="1290225"/>
            <a:ext cx="54768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18863" y="3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KEYED PART - PUMP COUPLING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0017000" y="219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888" y="1121838"/>
            <a:ext cx="64865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07025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SPLINED PART </a:t>
            </a:r>
            <a:r>
              <a:rPr lang="en-GB"/>
              <a:t>- PUMP COUPLING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-890372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75" y="1334800"/>
            <a:ext cx="53721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RACK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0380600" y="146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14605" y="376400"/>
            <a:ext cx="38608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 JOINT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0089800" y="160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25" y="127225"/>
            <a:ext cx="2783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Fabrication of flywheel-motor coupling at the engineering workshops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Acquisition of materials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Fabrication of steering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Outsourcing hydraulic pump coupling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COMPLETED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Motor-flywheel coupling design completion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Job card acquisition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Steering wheel effort and angle determination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Steering design completion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42" y="371650"/>
            <a:ext cx="6490258" cy="4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0"/>
            <a:ext cx="3000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Wheelbase </a:t>
            </a:r>
            <a:r>
              <a:rPr b="1" lang="en-GB">
                <a:solidFill>
                  <a:schemeClr val="dk1"/>
                </a:solidFill>
              </a:rPr>
              <a:t>(b</a:t>
            </a:r>
            <a:r>
              <a:rPr lang="en-GB" sz="1200">
                <a:solidFill>
                  <a:schemeClr val="dk1"/>
                </a:solidFill>
              </a:rPr>
              <a:t>)= 1110mm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Track width </a:t>
            </a:r>
            <a:r>
              <a:rPr b="1" lang="en-GB">
                <a:solidFill>
                  <a:schemeClr val="dk1"/>
                </a:solidFill>
              </a:rPr>
              <a:t>(a</a:t>
            </a:r>
            <a:r>
              <a:rPr lang="en-GB" sz="1200">
                <a:solidFill>
                  <a:schemeClr val="dk1"/>
                </a:solidFill>
              </a:rPr>
              <a:t>)= 723mm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KPI to KPI distance </a:t>
            </a:r>
            <a:r>
              <a:rPr b="1" lang="en-GB">
                <a:solidFill>
                  <a:schemeClr val="dk1"/>
                </a:solidFill>
              </a:rPr>
              <a:t>(c)= </a:t>
            </a:r>
            <a:r>
              <a:rPr lang="en-GB">
                <a:solidFill>
                  <a:schemeClr val="dk1"/>
                </a:solidFill>
              </a:rPr>
              <a:t>460mm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Steering wheel diameter=360mm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R=</a:t>
            </a:r>
            <a:r>
              <a:rPr lang="en-GB" sz="1200">
                <a:solidFill>
                  <a:schemeClr val="dk1"/>
                </a:solidFill>
              </a:rPr>
              <a:t>Outside turning radius=6000mm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Est pinion diameter= 22mm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Est lock-lock rack dist= 70mm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 flipH="1">
            <a:off x="5116600" y="2571750"/>
            <a:ext cx="2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TRACTOR  PARAMETERS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Wheelbase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1110mm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width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723mm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KPI to KPI distance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(c)= 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460mm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Steering wheel diameter=360mm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turning radius=6000mm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 pinion diameter= 22mm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 lock-lock rack dist= 70mm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steering angle=∅ =10.5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steering angle=θ= 11.5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75" y="252250"/>
            <a:ext cx="4184225" cy="29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Total angle turned by steering wheel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lock to lock rack dist/ (2*3.14*pinion radius)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1.01turns *360= 364 degrees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Steering ratio = 364/22= 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=16:1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NOTE: initially estimated at 14:1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9787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The calculations for steering wheel toque as follows,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 W=Front axle weight=160kg 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 U=Coefficient of friction=0.7 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E=kingpin offset=135mm 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B=Width of tire=100mm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60"/>
              <a:t> T= kingpin torque = 156.3 N-M 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8" y="917900"/>
            <a:ext cx="17811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00" y="1490675"/>
            <a:ext cx="7413075" cy="1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28375" y="46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COUPLING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-9072125" y="141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1037263"/>
            <a:ext cx="6539876" cy="37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