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b76d907220088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b76d907220088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3317a3628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3317a3628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3317a362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3317a362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41bf653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41bf653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3317a3628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3317a362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41bf653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41bf653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41bf653a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41bf653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3317a3628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3317a3628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3317a3628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3317a362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JIBEBE MECHANICAL TEAM WEEK 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Kenedy Ouma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1201800" y="2399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37405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/>
              <a:t>THANK </a:t>
            </a:r>
            <a:endParaRPr sz="5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300"/>
              <a:t>YOU</a:t>
            </a:r>
            <a:endParaRPr sz="53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5300"/>
              <a:t>😀</a:t>
            </a:r>
            <a:endParaRPr sz="5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MODIFICATION OF MOTOR AND BATTERY MOUNT DESIGN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/>
              <a:t>This was to better suit the applicability ie. so that it may accomodate and support  both the motor and the battery .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 flipH="1" rot="10800000">
            <a:off x="9735900" y="2011950"/>
            <a:ext cx="12795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 flipH="1">
            <a:off x="9897850" y="4806725"/>
            <a:ext cx="282000" cy="1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1774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0249550" y="275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9948525" y="1345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176" y="14275"/>
            <a:ext cx="5759650" cy="5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SIMULATION OF THE DESIGN</a:t>
            </a:r>
            <a:endParaRPr b="1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89"/>
              <a:t>From the simulation we deduced that:</a:t>
            </a:r>
            <a:endParaRPr sz="388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889"/>
              <a:t>The material will be mild steel</a:t>
            </a:r>
            <a:endParaRPr sz="388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889"/>
              <a:t>Mild steel sheets of a 20mm width</a:t>
            </a:r>
            <a:endParaRPr sz="388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889"/>
              <a:t>Angle lines : 2 in by 2 in by 5mm</a:t>
            </a:r>
            <a:endParaRPr sz="388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50" y="261750"/>
            <a:ext cx="8315325" cy="44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1545225" y="295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0720700" y="2958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381000"/>
            <a:ext cx="7381875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ACQUISITION OF MATERIALS</a:t>
            </a:r>
            <a:endParaRPr b="1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800"/>
              <a:t>We have acquired the quotations of the materials needed to kick off fabrication process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 flipH="1" rot="10800000">
            <a:off x="9919600" y="2481750"/>
            <a:ext cx="1203000" cy="18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 flipH="1">
            <a:off x="-1821550" y="1959425"/>
            <a:ext cx="14964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88" y="367050"/>
            <a:ext cx="8632475" cy="44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