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08D7-015D-3A25-1589-3A49B84B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61536"/>
            <a:ext cx="7197726" cy="2421464"/>
          </a:xfrm>
        </p:spPr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F44B3-814F-5F7D-006C-31E785EF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81221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ELECTRICAL TEAM</a:t>
            </a:r>
          </a:p>
          <a:p>
            <a:r>
              <a:rPr lang="en-US" dirty="0"/>
              <a:t>Eunice </a:t>
            </a:r>
            <a:r>
              <a:rPr lang="en-US" dirty="0" err="1"/>
              <a:t>oRENGE</a:t>
            </a:r>
            <a:endParaRPr lang="en-US" dirty="0"/>
          </a:p>
          <a:p>
            <a:r>
              <a:rPr lang="en-US" dirty="0"/>
              <a:t>Laban </a:t>
            </a:r>
            <a:r>
              <a:rPr lang="en-US" dirty="0" err="1"/>
              <a:t>Mwangi</a:t>
            </a:r>
            <a:endParaRPr lang="en-US" dirty="0"/>
          </a:p>
          <a:p>
            <a:r>
              <a:rPr lang="en-US" dirty="0"/>
              <a:t>VICTOR NGATIA</a:t>
            </a:r>
          </a:p>
          <a:p>
            <a:r>
              <a:rPr lang="en-US" dirty="0"/>
              <a:t>STEPHEN KINUTHIA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47FC-40ED-11E9-DE41-6DBB0C34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6E7A-9CDB-B585-A8EB-1F7EFA2E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435088"/>
            <a:ext cx="10131425" cy="3649133"/>
          </a:xfrm>
        </p:spPr>
        <p:txBody>
          <a:bodyPr/>
          <a:lstStyle/>
          <a:p>
            <a:r>
              <a:rPr lang="en-US" dirty="0"/>
              <a:t>Finalize on Testing motor speed</a:t>
            </a:r>
          </a:p>
          <a:p>
            <a:r>
              <a:rPr lang="en-US" dirty="0"/>
              <a:t>CAN Integration</a:t>
            </a:r>
          </a:p>
          <a:p>
            <a:r>
              <a:rPr lang="en-US" dirty="0"/>
              <a:t>Charging and discharging Battery tests</a:t>
            </a:r>
          </a:p>
          <a:p>
            <a:r>
              <a:rPr lang="en-US" dirty="0"/>
              <a:t>Install cable lags and cable connectors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EC12-46EC-657C-A0F8-9955D209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017A-821C-1E70-2C8E-76B100B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8960"/>
            <a:ext cx="10131425" cy="3649133"/>
          </a:xfrm>
        </p:spPr>
        <p:txBody>
          <a:bodyPr/>
          <a:lstStyle/>
          <a:p>
            <a:r>
              <a:rPr lang="en-US" dirty="0"/>
              <a:t>Procured Arduino Mega and MCP </a:t>
            </a:r>
          </a:p>
          <a:p>
            <a:r>
              <a:rPr lang="en-US" dirty="0"/>
              <a:t>Tested the Arduino and MCP(synchronizing the Arduino and the MCP) </a:t>
            </a:r>
          </a:p>
          <a:p>
            <a:r>
              <a:rPr lang="en-US" dirty="0"/>
              <a:t>Installed cable lags and connectors for safety purposes (Add a breaker to prevent sparking) </a:t>
            </a:r>
          </a:p>
          <a:p>
            <a:r>
              <a:rPr lang="en-US" dirty="0"/>
              <a:t>Managed to get the motor running(NOT OPTIMUM)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5EF4-41EC-3F2A-1A11-AC175219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stopped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B65A-FF3F-7A71-A735-D209F9DC9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u="sng" dirty="0"/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976EB-1F31-4169-7597-78578C99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63" y="2438400"/>
            <a:ext cx="4995332" cy="364913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FAULTS</a:t>
            </a:r>
            <a:endParaRPr lang="en-US" dirty="0"/>
          </a:p>
          <a:p>
            <a:r>
              <a:rPr lang="en-US" dirty="0"/>
              <a:t>Accelerator fault Alarm</a:t>
            </a:r>
          </a:p>
          <a:p>
            <a:r>
              <a:rPr lang="en-US" dirty="0"/>
              <a:t>Under voltage Alarm </a:t>
            </a:r>
          </a:p>
          <a:p>
            <a:r>
              <a:rPr lang="en-US" dirty="0"/>
              <a:t>Throttle not accelerating as intended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8D520-0D2D-122C-9498-88C181B22324}"/>
              </a:ext>
            </a:extLst>
          </p:cNvPr>
          <p:cNvSpPr txBox="1"/>
          <p:nvPr/>
        </p:nvSpPr>
        <p:spPr>
          <a:xfrm>
            <a:off x="3050072" y="2134785"/>
            <a:ext cx="610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41B66-E2CF-767A-33F8-D6EC93540246}"/>
              </a:ext>
            </a:extLst>
          </p:cNvPr>
          <p:cNvSpPr txBox="1"/>
          <p:nvPr/>
        </p:nvSpPr>
        <p:spPr>
          <a:xfrm>
            <a:off x="7224839" y="2656509"/>
            <a:ext cx="3838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/>
              <a:t>PROPOSED SOLUTIONS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Requested for a more detailed manual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Error detecting device (Mr. </a:t>
            </a:r>
            <a:r>
              <a:rPr lang="en-US" dirty="0" err="1"/>
              <a:t>Kanja</a:t>
            </a:r>
            <a:r>
              <a:rPr lang="en-US" dirty="0"/>
              <a:t> 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Trying to reconfigure connections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6B89-CE90-C9E5-A3AB-6422BADF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D34E-B23E-5A1D-F94B-53EC806C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0221"/>
            <a:ext cx="10131425" cy="4941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INTERGRATION OF THE MCP AND MOTOR CONTROLLER WAS UNSUCCESSFUL</a:t>
            </a:r>
          </a:p>
          <a:p>
            <a:r>
              <a:rPr lang="en-US" dirty="0"/>
              <a:t>Requested for manual </a:t>
            </a:r>
          </a:p>
          <a:p>
            <a:r>
              <a:rPr lang="en-US" dirty="0"/>
              <a:t>Research</a:t>
            </a:r>
          </a:p>
          <a:p>
            <a:pPr marL="0" indent="0">
              <a:buNone/>
            </a:pPr>
            <a:r>
              <a:rPr lang="en-US" dirty="0"/>
              <a:t>TESTING THE RATE OF CHARGING </a:t>
            </a:r>
          </a:p>
          <a:p>
            <a:r>
              <a:rPr lang="en-US" dirty="0"/>
              <a:t>The batter is fully charged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TESTING BREAKING SYSTEM</a:t>
            </a:r>
          </a:p>
          <a:p>
            <a:r>
              <a:rPr lang="en-US" dirty="0"/>
              <a:t>Not yet implemented  due to motor not starting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PROGRESS REPORT</vt:lpstr>
      <vt:lpstr>OBJECTIVES</vt:lpstr>
      <vt:lpstr>ARCHIEVEMENTS</vt:lpstr>
      <vt:lpstr>Challenges  Motor stopped running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Laban Mwangi</dc:creator>
  <cp:lastModifiedBy>Laban Mwangi</cp:lastModifiedBy>
  <cp:revision>1</cp:revision>
  <dcterms:created xsi:type="dcterms:W3CDTF">2023-02-01T06:08:38Z</dcterms:created>
  <dcterms:modified xsi:type="dcterms:W3CDTF">2023-02-01T07:03:50Z</dcterms:modified>
</cp:coreProperties>
</file>