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xml" ContentType="application/vnd.openxmlformats-officedocument.presentationml.slide+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presProps" Target="presProps.xml" /><Relationship Id="rId9" Type="http://schemas.openxmlformats.org/officeDocument/2006/relationships/tableStyles" Target="tableStyles.xml" /><Relationship Id="rId10"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spTree>
      <p:nvGrpSpPr>
        <p:cNvPr id="1" name=""/>
        <p:cNvGrpSpPr/>
        <p:nvPr/>
      </p:nvGrpSpPr>
      <p:grpSpPr bwMode="auto">
        <a:xfrm>
          <a:off x="0" y="0"/>
          <a:ext cx="0" cy="0"/>
          <a:chOff x="0" y="0"/>
          <a:chExt cx="0" cy="0"/>
        </a:xfrm>
      </p:grpSpPr>
      <p:grpSp>
        <p:nvGrpSpPr>
          <p:cNvPr id="7" name="Group 6"/>
          <p:cNvGrpSpPr/>
          <p:nvPr/>
        </p:nvGrpSpPr>
        <p:grpSpPr bwMode="auto">
          <a:xfrm>
            <a:off x="0" y="0"/>
            <a:ext cx="12192000" cy="6858000"/>
            <a:chOff x="0" y="0"/>
            <a:chExt cx="12192000" cy="6858000"/>
          </a:xfrm>
        </p:grpSpPr>
        <p:sp>
          <p:nvSpPr>
            <p:cNvPr id="9" name="Rectangle 8"/>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bwMode="auto">
          <a:xfrm>
            <a:off x="1154955" y="2099733"/>
            <a:ext cx="8825658" cy="2677648"/>
          </a:xfrm>
        </p:spPr>
        <p:txBody>
          <a:bodyPr anchor="b"/>
          <a:lstStyle>
            <a:lvl1pPr>
              <a:defRPr sz="5400"/>
            </a:lvl1pPr>
          </a:lstStyle>
          <a:p>
            <a:pPr>
              <a:defRPr/>
            </a:pPr>
            <a:r>
              <a:rPr lang="en-US"/>
              <a:t>Click to edit Master title style</a:t>
            </a:r>
            <a:endParaRPr lang="en-US"/>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pPr>
              <a:defRPr/>
            </a:pPr>
            <a:endParaRPr lang="en-US"/>
          </a:p>
        </p:txBody>
      </p:sp>
      <p:sp>
        <p:nvSpPr>
          <p:cNvPr id="11" name="Rectangle 10"/>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bwMode="auto">
          <a:xfrm>
            <a:off x="10352539" y="295728"/>
            <a:ext cx="838198" cy="767687"/>
          </a:xfrm>
        </p:spPr>
        <p:txBody>
          <a:bodyPr/>
          <a:lstStyle/>
          <a:p>
            <a:pPr>
              <a:defRPr/>
            </a:pPr>
            <a:fld id="{00E55A38-CD7B-4575-ADB2-599742FE9C88}"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Panoramic Picture with Caption">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3" name="Rectangle 12"/>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fill="norm" stroke="1"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4" y="4969927"/>
            <a:ext cx="8825659" cy="566738"/>
          </a:xfrm>
        </p:spPr>
        <p:txBody>
          <a:bodyPr anchor="b">
            <a:normAutofit/>
          </a:bodyPr>
          <a:lstStyle>
            <a:lvl1pPr algn="l">
              <a:defRPr sz="2400" b="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1154954" y="5536664"/>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Title and Caption">
    <p:spTree>
      <p:nvGrpSpPr>
        <p:cNvPr id="1" name=""/>
        <p:cNvGrpSpPr/>
        <p:nvPr/>
      </p:nvGrpSpPr>
      <p:grpSpPr bwMode="auto">
        <a:xfrm>
          <a:off x="0" y="0"/>
          <a:ext cx="0" cy="0"/>
          <a:chOff x="0" y="0"/>
          <a:chExt cx="0" cy="0"/>
        </a:xfrm>
      </p:grpSpPr>
      <p:grpSp>
        <p:nvGrpSpPr>
          <p:cNvPr id="7" name="Group 6"/>
          <p:cNvGrpSpPr/>
          <p:nvPr/>
        </p:nvGrpSpPr>
        <p:grpSpPr bwMode="auto">
          <a:xfrm>
            <a:off x="0" y="0"/>
            <a:ext cx="12192000" cy="6858000"/>
            <a:chOff x="0" y="0"/>
            <a:chExt cx="12192000" cy="6858000"/>
          </a:xfrm>
        </p:grpSpPr>
        <p:sp>
          <p:nvSpPr>
            <p:cNvPr id="11" name="Rectangle 10"/>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fill="norm" stroke="1"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48798" y="1063417"/>
            <a:ext cx="8831816" cy="1372986"/>
          </a:xfrm>
        </p:spPr>
        <p:txBody>
          <a:bodyPr/>
          <a:lstStyle>
            <a:lvl1pPr>
              <a:defRPr sz="4000"/>
            </a:lvl1pPr>
          </a:lstStyle>
          <a:p>
            <a:pPr>
              <a:defRPr/>
            </a:pPr>
            <a:r>
              <a:rPr lang="en-US"/>
              <a:t>Click to edit Master title style</a:t>
            </a:r>
            <a:endParaRPr lang="en-US"/>
          </a:p>
        </p:txBody>
      </p:sp>
      <p:sp>
        <p:nvSpPr>
          <p:cNvPr id="8" name="Text Placeholder 3"/>
          <p:cNvSpPr>
            <a:spLocks noGrp="1"/>
          </p:cNvSpPr>
          <p:nvPr>
            <p:ph type="body" sz="half" idx="2"/>
          </p:nvPr>
        </p:nvSpPr>
        <p:spPr bwMode="auto">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3" name="Rectangle 12"/>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Quote with Caption">
    <p:spTree>
      <p:nvGrpSpPr>
        <p:cNvPr id="1" name=""/>
        <p:cNvGrpSpPr/>
        <p:nvPr/>
      </p:nvGrpSpPr>
      <p:grpSpPr bwMode="auto">
        <a:xfrm>
          <a:off x="0" y="0"/>
          <a:ext cx="0" cy="0"/>
          <a:chOff x="0" y="0"/>
          <a:chExt cx="0" cy="0"/>
        </a:xfrm>
      </p:grpSpPr>
      <p:grpSp>
        <p:nvGrpSpPr>
          <p:cNvPr id="3" name="Group 2"/>
          <p:cNvGrpSpPr/>
          <p:nvPr/>
        </p:nvGrpSpPr>
        <p:grpSpPr bwMode="auto">
          <a:xfrm>
            <a:off x="0" y="0"/>
            <a:ext cx="12192000" cy="6858000"/>
            <a:chOff x="0" y="0"/>
            <a:chExt cx="12192000" cy="6858000"/>
          </a:xfrm>
        </p:grpSpPr>
        <p:sp>
          <p:nvSpPr>
            <p:cNvPr id="17" name="Rectangle 16"/>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defRPr/>
            </a:pPr>
            <a:r>
              <a:rPr lang="en-US" sz="9600" b="0" i="0">
                <a:solidFill>
                  <a:schemeClr val="accent1">
                    <a:lumMod val="60000"/>
                    <a:lumOff val="40000"/>
                  </a:schemeClr>
                </a:solidFill>
                <a:latin typeface="Arial"/>
                <a:cs typeface="Arial"/>
              </a:rPr>
              <a:t>“</a:t>
            </a:r>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defRPr/>
            </a:pPr>
            <a:r>
              <a:rPr lang="en-US" sz="9600" b="0" i="0">
                <a:solidFill>
                  <a:schemeClr val="accent1">
                    <a:lumMod val="60000"/>
                    <a:lumOff val="40000"/>
                  </a:schemeClr>
                </a:solidFill>
                <a:latin typeface="Arial"/>
                <a:cs typeface="Arial"/>
              </a:rPr>
              <a:t>”</a:t>
            </a:r>
            <a:endParaRPr/>
          </a:p>
        </p:txBody>
      </p:sp>
      <p:sp>
        <p:nvSpPr>
          <p:cNvPr id="2" name="Title 1"/>
          <p:cNvSpPr>
            <a:spLocks noGrp="1"/>
          </p:cNvSpPr>
          <p:nvPr>
            <p:ph type="title"/>
          </p:nvPr>
        </p:nvSpPr>
        <p:spPr bwMode="auto">
          <a:xfrm>
            <a:off x="1581878" y="982134"/>
            <a:ext cx="8453906" cy="2696632"/>
          </a:xfrm>
        </p:spPr>
        <p:txBody>
          <a:bodyPr/>
          <a:lstStyle>
            <a:lvl1pPr>
              <a:defRPr sz="4000"/>
            </a:lvl1pPr>
          </a:lstStyle>
          <a:p>
            <a:pPr>
              <a:defRPr/>
            </a:pPr>
            <a:r>
              <a:rPr lang="en-US"/>
              <a:t>Click to edit Master title style</a:t>
            </a:r>
            <a:endParaRPr lang="en-US"/>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cap="small">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0" name="Text Placeholder 3"/>
          <p:cNvSpPr>
            <a:spLocks noGrp="1"/>
          </p:cNvSpPr>
          <p:nvPr>
            <p:ph type="body" sz="half" idx="2"/>
          </p:nvPr>
        </p:nvSpPr>
        <p:spPr bwMode="auto">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9" name="Rectangle 18"/>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Name Card">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1" name="Rectangle 10"/>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4" y="2370667"/>
            <a:ext cx="8825660" cy="1822514"/>
          </a:xfrm>
        </p:spPr>
        <p:txBody>
          <a:bodyPr anchor="b"/>
          <a:lstStyle>
            <a:lvl1pPr algn="l">
              <a:defRPr sz="4000" b="0" cap="none"/>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4" name="Rectangle 13"/>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3 Colum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54954" y="973668"/>
            <a:ext cx="8825659" cy="706964"/>
          </a:xfrm>
        </p:spPr>
        <p:txBody>
          <a:bodyPr/>
          <a:lstStyle>
            <a:lvl1pPr>
              <a:defRPr sz="36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6" name="Text Placeholder 3"/>
          <p:cNvSpPr>
            <a:spLocks noGrp="1"/>
          </p:cNvSpPr>
          <p:nvPr>
            <p:ph type="body" sz="half" idx="15"/>
          </p:nvPr>
        </p:nvSpPr>
        <p:spPr bwMode="auto">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Text Placeholder 4"/>
          <p:cNvSpPr>
            <a:spLocks noGrp="1"/>
          </p:cNvSpPr>
          <p:nvPr>
            <p:ph type="body" sz="quarter" idx="3"/>
          </p:nvPr>
        </p:nvSpPr>
        <p:spPr bwMode="auto">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9" name="Text Placeholder 3"/>
          <p:cNvSpPr>
            <a:spLocks noGrp="1"/>
          </p:cNvSpPr>
          <p:nvPr>
            <p:ph type="body" sz="half" idx="16"/>
          </p:nvPr>
        </p:nvSpPr>
        <p:spPr bwMode="auto">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4" name="Text Placeholder 4"/>
          <p:cNvSpPr>
            <a:spLocks noGrp="1"/>
          </p:cNvSpPr>
          <p:nvPr>
            <p:ph type="body" sz="quarter" idx="13"/>
          </p:nvPr>
        </p:nvSpPr>
        <p:spPr bwMode="auto">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20" name="Text Placeholder 3"/>
          <p:cNvSpPr>
            <a:spLocks noGrp="1"/>
          </p:cNvSpPr>
          <p:nvPr>
            <p:ph type="body" sz="half" idx="17"/>
          </p:nvPr>
        </p:nvSpPr>
        <p:spPr bwMode="auto">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cxnSp>
        <p:nvCxnSpPr>
          <p:cNvPr id="17" name="Straight Connector 16"/>
          <p:cNvCxnSpPr>
            <a:cxnSpLocks/>
          </p:cNvCxnSpPr>
          <p:nvPr/>
        </p:nvCxnSpPr>
        <p:spPr bwMode="auto">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cxnSpLocks/>
          </p:cNvCxnSpPr>
          <p:nvPr/>
        </p:nvCxnSpPr>
        <p:spPr bwMode="auto">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3 Picture Colum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54954" y="973668"/>
            <a:ext cx="8825659" cy="706964"/>
          </a:xfrm>
        </p:spPr>
        <p:txBody>
          <a:bodyPr/>
          <a:lstStyle>
            <a:lvl1pPr>
              <a:defRPr sz="36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9" name="Picture Placeholder 2"/>
          <p:cNvSpPr>
            <a:spLocks noChangeAspect="1" noGrp="1"/>
          </p:cNvSpPr>
          <p:nvPr>
            <p:ph type="pic" idx="15"/>
          </p:nvPr>
        </p:nvSpPr>
        <p:spPr bwMode="auto">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22" name="Text Placeholder 3"/>
          <p:cNvSpPr>
            <a:spLocks noGrp="1"/>
          </p:cNvSpPr>
          <p:nvPr>
            <p:ph type="body" sz="half" idx="18"/>
          </p:nvPr>
        </p:nvSpPr>
        <p:spPr bwMode="auto">
          <a:xfrm>
            <a:off x="1154954" y="5109106"/>
            <a:ext cx="3050438" cy="91795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Text Placeholder 4"/>
          <p:cNvSpPr>
            <a:spLocks noGrp="1"/>
          </p:cNvSpPr>
          <p:nvPr>
            <p:ph type="body" sz="quarter" idx="3"/>
          </p:nvPr>
        </p:nvSpPr>
        <p:spPr bwMode="auto">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1" name="Picture Placeholder 2"/>
          <p:cNvSpPr>
            <a:spLocks noChangeAspect="1" noGrp="1"/>
          </p:cNvSpPr>
          <p:nvPr>
            <p:ph type="pic" idx="21"/>
          </p:nvPr>
        </p:nvSpPr>
        <p:spPr bwMode="auto">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23" name="Text Placeholder 3"/>
          <p:cNvSpPr>
            <a:spLocks noGrp="1"/>
          </p:cNvSpPr>
          <p:nvPr>
            <p:ph type="body" sz="half" idx="19"/>
          </p:nvPr>
        </p:nvSpPr>
        <p:spPr bwMode="auto">
          <a:xfrm>
            <a:off x="4570172" y="5109105"/>
            <a:ext cx="3050438" cy="91795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4" name="Text Placeholder 4"/>
          <p:cNvSpPr>
            <a:spLocks noGrp="1"/>
          </p:cNvSpPr>
          <p:nvPr>
            <p:ph type="body" sz="quarter" idx="13"/>
          </p:nvPr>
        </p:nvSpPr>
        <p:spPr bwMode="auto">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2" name="Picture Placeholder 2"/>
          <p:cNvSpPr>
            <a:spLocks noChangeAspect="1" noGrp="1"/>
          </p:cNvSpPr>
          <p:nvPr>
            <p:ph type="pic" idx="22"/>
          </p:nvPr>
        </p:nvSpPr>
        <p:spPr bwMode="auto">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24" name="Text Placeholder 3"/>
          <p:cNvSpPr>
            <a:spLocks noGrp="1"/>
          </p:cNvSpPr>
          <p:nvPr>
            <p:ph type="body" sz="half" idx="20"/>
          </p:nvPr>
        </p:nvSpPr>
        <p:spPr bwMode="auto">
          <a:xfrm>
            <a:off x="7982775" y="5109104"/>
            <a:ext cx="3051096" cy="91795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cxnSp>
        <p:nvCxnSpPr>
          <p:cNvPr id="43" name="Straight Connector 42"/>
          <p:cNvCxnSpPr>
            <a:cxnSpLocks/>
          </p:cNvCxnSpPr>
          <p:nvPr/>
        </p:nvCxnSpPr>
        <p:spPr bwMode="auto">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cxnSpLocks/>
          </p:cNvCxnSpPr>
          <p:nvPr/>
        </p:nvCxnSpPr>
        <p:spPr bwMode="auto">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8" name="Footer Placeholder 7"/>
          <p:cNvSpPr>
            <a:spLocks noGrp="1"/>
          </p:cNvSpPr>
          <p:nvPr>
            <p:ph type="ftr" sz="quarter" idx="11"/>
          </p:nvPr>
        </p:nvSpPr>
        <p:spPr bwMode="auto">
          <a:xfrm>
            <a:off x="561111" y="6391838"/>
            <a:ext cx="3644282" cy="304801"/>
          </a:xfrm>
        </p:spPr>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54954" y="973668"/>
            <a:ext cx="8825659" cy="706964"/>
          </a:xfrm>
        </p:spPr>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1154954" y="2603500"/>
            <a:ext cx="8825659" cy="3416300"/>
          </a:xfrm>
        </p:spPr>
        <p:txBody>
          <a:bodyPr vert="eaVert" anchor="t" anchorCtr="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a:xfrm>
            <a:off x="10695439" y="6391838"/>
            <a:ext cx="990599" cy="304799"/>
          </a:xfrm>
        </p:spPr>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2" name="Rectangle 11"/>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bwMode="auto">
          <a:xfrm>
            <a:off x="8585235" y="1278467"/>
            <a:ext cx="1409965" cy="4748590"/>
          </a:xfrm>
        </p:spPr>
        <p:txBody>
          <a:bodyPr vert="eaVert" anchor="b" anchorCtr="0"/>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1154954" y="1278467"/>
            <a:ext cx="6256025" cy="4748590"/>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a:xfrm>
            <a:off x="10653104" y="6391838"/>
            <a:ext cx="992135" cy="304799"/>
          </a:xfrm>
        </p:spPr>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4" name="Rectangle 13"/>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a:xfrm>
            <a:off x="1154954" y="2603500"/>
            <a:ext cx="8825659" cy="34163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8" name="Group 7"/>
          <p:cNvGrpSpPr/>
          <p:nvPr/>
        </p:nvGrpSpPr>
        <p:grpSpPr bwMode="auto">
          <a:xfrm>
            <a:off x="0" y="0"/>
            <a:ext cx="12192000" cy="6858000"/>
            <a:chOff x="0" y="0"/>
            <a:chExt cx="12192000" cy="6858000"/>
          </a:xfrm>
        </p:grpSpPr>
        <p:sp>
          <p:nvSpPr>
            <p:cNvPr id="14" name="Rectangle 13"/>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199999">
              <a:off x="3787244" y="2801721"/>
              <a:ext cx="6053670" cy="1254558"/>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4" y="2677645"/>
            <a:ext cx="4351025" cy="2283824"/>
          </a:xfrm>
        </p:spPr>
        <p:txBody>
          <a:bodyPr anchor="ctr"/>
          <a:lstStyle>
            <a:lvl1pPr algn="l">
              <a:defRPr sz="4000" b="0" cap="none"/>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1154954" y="2603500"/>
            <a:ext cx="4825158" cy="3416301"/>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6208712" y="2603500"/>
            <a:ext cx="4825159" cy="3416300"/>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1154954" y="3179762"/>
            <a:ext cx="4825158" cy="2840039"/>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9" name="Title 1"/>
          <p:cNvSpPr>
            <a:spLocks noGrp="1"/>
          </p:cNvSpPr>
          <p:nvPr>
            <p:ph type="title"/>
          </p:nvPr>
        </p:nvSpPr>
        <p:spPr bwMode="auto">
          <a:xfrm>
            <a:off x="1154954" y="973668"/>
            <a:ext cx="8761413" cy="706964"/>
          </a:xfrm>
        </p:spPr>
        <p:txBody>
          <a:bodyPr/>
          <a:lstStyle>
            <a:lvl1pPr>
              <a:defRPr/>
            </a:lvl1p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7" name="Rectangle 6"/>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objTx" userDrawn="1">
  <p:cSld name="Content with Caption">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4" name="Rectangle 13"/>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199999">
              <a:off x="2229377" y="2801721"/>
              <a:ext cx="6053670" cy="1254558"/>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5" y="1295400"/>
            <a:ext cx="2793158" cy="1600200"/>
          </a:xfrm>
        </p:spPr>
        <p:txBody>
          <a:bodyPr anchor="b"/>
          <a:lstStyle>
            <a:lvl1pPr algn="l">
              <a:defRPr sz="2400" b="0"/>
            </a:lvl1pPr>
          </a:lstStyle>
          <a:p>
            <a:pPr>
              <a:defRPr/>
            </a:pPr>
            <a:r>
              <a:rPr lang="en-US"/>
              <a:t>Click to edit Master title style</a:t>
            </a:r>
            <a:endParaRPr lang="en-US"/>
          </a:p>
        </p:txBody>
      </p:sp>
      <p:sp>
        <p:nvSpPr>
          <p:cNvPr id="3" name="Content Placeholder 2"/>
          <p:cNvSpPr>
            <a:spLocks noGrp="1"/>
          </p:cNvSpPr>
          <p:nvPr>
            <p:ph idx="1"/>
          </p:nvPr>
        </p:nvSpPr>
        <p:spPr bwMode="auto">
          <a:xfrm>
            <a:off x="5781146" y="1447800"/>
            <a:ext cx="5190066" cy="4572000"/>
          </a:xfrm>
        </p:spPr>
        <p:txBody>
          <a:bodyPr anchor="ct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gray">
          <a:xfrm>
            <a:off x="1154954" y="3129280"/>
            <a:ext cx="2793158" cy="2895598"/>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picTx" userDrawn="1">
  <p:cSld name="Picture with Caption">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4" name="Rectangle 13"/>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199999">
              <a:off x="3295432" y="2801721"/>
              <a:ext cx="6053670" cy="1254558"/>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5" y="1693333"/>
            <a:ext cx="3865134" cy="1735667"/>
          </a:xfrm>
        </p:spPr>
        <p:txBody>
          <a:bodyPr anchor="b">
            <a:normAutofit/>
          </a:bodyPr>
          <a:lstStyle>
            <a:lvl1pPr algn="l">
              <a:defRPr sz="3600" b="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defRPr/>
            </a:pPr>
            <a:r>
              <a:rPr lang="en-US"/>
              <a:t>Click icon to add picture</a:t>
            </a: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8" name="Group 7"/>
          <p:cNvGrpSpPr/>
          <p:nvPr/>
        </p:nvGrpSpPr>
        <p:grpSpPr bwMode="auto">
          <a:xfrm>
            <a:off x="0" y="0"/>
            <a:ext cx="12192000" cy="6858000"/>
            <a:chOff x="0" y="0"/>
            <a:chExt cx="12192000" cy="6858000"/>
          </a:xfrm>
        </p:grpSpPr>
        <p:sp>
          <p:nvSpPr>
            <p:cNvPr id="7" name="Rectangle 6"/>
            <p:cNvSpPr/>
            <p:nvPr/>
          </p:nvSpPr>
          <p:spPr bwMode="auto">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fill="norm" stroke="1"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2603500"/>
            <a:ext cx="8761413" cy="3416300"/>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a:defRPr/>
            </a:pPr>
            <a:fld id="{BA38155F-AEC7-4C83-BD8B-86231E183429}" type="datetimeFigureOut">
              <a:rPr lang="en-US"/>
              <a:t/>
            </a:fld>
            <a:endParaRPr lang="en-US"/>
          </a:p>
        </p:txBody>
      </p:sp>
      <p:sp>
        <p:nvSpPr>
          <p:cNvPr id="5" name="Footer Placeholder 4"/>
          <p:cNvSpPr>
            <a:spLocks noGrp="1"/>
          </p:cNvSpPr>
          <p:nvPr>
            <p:ph type="ftr" sz="quarter" idx="3"/>
          </p:nvPr>
        </p:nvSpPr>
        <p:spPr bwMode="auto">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a:defRPr/>
            </a:pPr>
            <a:endParaRPr lang="en-US"/>
          </a:p>
        </p:txBody>
      </p:sp>
      <p:sp>
        <p:nvSpPr>
          <p:cNvPr id="21" name="Rectangle 20"/>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39" y="295728"/>
            <a:ext cx="838198" cy="767687"/>
          </a:xfrm>
          <a:prstGeom prst="rect">
            <a:avLst/>
          </a:prstGeom>
        </p:spPr>
        <p:txBody>
          <a:bodyPr vert="horz" lIns="91440" tIns="45720" rIns="91440" bIns="45720" rtlCol="0" anchor="b"/>
          <a:lstStyle>
            <a:lvl1pPr algn="ctr">
              <a:defRPr sz="2800" b="0" i="0">
                <a:solidFill>
                  <a:schemeClr val="bg1"/>
                </a:solidFill>
              </a:defRPr>
            </a:lvl1pPr>
          </a:lstStyle>
          <a:p>
            <a:pPr>
              <a:defRPr/>
            </a:pPr>
            <a:fld id="{00E55A38-CD7B-4575-ADB2-599742FE9C88}"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a:spcBef>
          <a:spcPts val="0"/>
        </a:spcBef>
        <a:buNone/>
        <a:defRPr sz="3600" b="0" i="0">
          <a:solidFill>
            <a:schemeClr val="bg2"/>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42900" algn="l" defTabSz="457200">
        <a:spcBef>
          <a:spcPts val="1000"/>
        </a:spcBef>
        <a:spcAft>
          <a:spcPts val="0"/>
        </a:spcAft>
        <a:buClr>
          <a:schemeClr val="accent1"/>
        </a:buClr>
        <a:buSzPct val="80000"/>
        <a:buFont typeface="Wingdings 3"/>
        <a:buChar char=""/>
        <a:defRPr sz="1800" b="0" i="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b="0" i="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b="0" i="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en-US"/>
              <a:t>Navigation Group</a:t>
            </a:r>
            <a:endParaRPr lang="en-US"/>
          </a:p>
        </p:txBody>
      </p:sp>
      <p:sp>
        <p:nvSpPr>
          <p:cNvPr id="3" name="Subtitle 2"/>
          <p:cNvSpPr>
            <a:spLocks noGrp="1"/>
          </p:cNvSpPr>
          <p:nvPr>
            <p:ph type="subTitle" idx="1"/>
          </p:nvPr>
        </p:nvSpPr>
        <p:spPr bwMode="auto"/>
        <p:txBody>
          <a:bodyPr/>
          <a:lstStyle/>
          <a:p>
            <a:pPr>
              <a:defRPr/>
            </a:pPr>
            <a:r>
              <a:rPr lang="en-US"/>
              <a:t>Week Two progress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Members update</a:t>
            </a:r>
            <a:endParaRPr lang="en-US"/>
          </a:p>
        </p:txBody>
      </p:sp>
      <p:sp>
        <p:nvSpPr>
          <p:cNvPr id="3" name="Content Placeholder 2"/>
          <p:cNvSpPr>
            <a:spLocks noGrp="1"/>
          </p:cNvSpPr>
          <p:nvPr>
            <p:ph idx="1"/>
          </p:nvPr>
        </p:nvSpPr>
        <p:spPr bwMode="auto"/>
        <p:txBody>
          <a:bodyPr/>
          <a:lstStyle/>
          <a:p>
            <a:pPr>
              <a:defRPr/>
            </a:pPr>
            <a:r>
              <a:rPr lang="en-US"/>
              <a:t>W</a:t>
            </a:r>
            <a:r>
              <a:rPr lang="en-US"/>
              <a:t>e </a:t>
            </a:r>
            <a:r>
              <a:rPr lang="en-US"/>
              <a:t>resumed the third week with </a:t>
            </a:r>
            <a:r>
              <a:rPr lang="en-US"/>
              <a:t>Eucabeth</a:t>
            </a:r>
            <a:r>
              <a:rPr lang="en-US"/>
              <a:t> dropping from the project but got Waka joining us</a:t>
            </a:r>
            <a:r>
              <a:rPr lang="en-US"/>
              <a:t>.</a:t>
            </a:r>
            <a:endParaRPr/>
          </a:p>
          <a:p>
            <a:pPr>
              <a:defRPr/>
            </a:pPr>
            <a:r>
              <a:rPr lang="en-US"/>
              <a:t>Updated list of members;</a:t>
            </a:r>
            <a:endParaRPr/>
          </a:p>
          <a:p>
            <a:pPr marL="514350" indent="-514350">
              <a:buFont typeface="+mj-lt"/>
              <a:buAutoNum type="arabicPeriod"/>
              <a:defRPr/>
            </a:pPr>
            <a:r>
              <a:rPr lang="en-US"/>
              <a:t>Dennis </a:t>
            </a:r>
            <a:r>
              <a:rPr lang="en-US"/>
              <a:t>Bundi</a:t>
            </a:r>
            <a:r>
              <a:rPr lang="en-US"/>
              <a:t>.</a:t>
            </a:r>
            <a:endParaRPr/>
          </a:p>
          <a:p>
            <a:pPr marL="514350" indent="-514350">
              <a:buFont typeface="+mj-lt"/>
              <a:buAutoNum type="arabicPeriod"/>
              <a:defRPr/>
            </a:pPr>
            <a:r>
              <a:rPr lang="en-US"/>
              <a:t>Charles </a:t>
            </a:r>
            <a:r>
              <a:rPr lang="en-US"/>
              <a:t>Otieno</a:t>
            </a:r>
            <a:r>
              <a:rPr lang="en-US"/>
              <a:t>.</a:t>
            </a:r>
            <a:endParaRPr/>
          </a:p>
          <a:p>
            <a:pPr marL="514350" indent="-514350">
              <a:buFont typeface="+mj-lt"/>
              <a:buAutoNum type="arabicPeriod"/>
              <a:defRPr/>
            </a:pPr>
            <a:r>
              <a:rPr lang="en-US"/>
              <a:t>Kiragu</a:t>
            </a:r>
            <a:r>
              <a:rPr lang="en-US"/>
              <a:t> </a:t>
            </a:r>
            <a:r>
              <a:rPr lang="en-US"/>
              <a:t>Maina</a:t>
            </a:r>
            <a:r>
              <a:rPr lang="en-US"/>
              <a:t>.</a:t>
            </a:r>
            <a:endParaRPr/>
          </a:p>
          <a:p>
            <a:pPr marL="514350" indent="-514350">
              <a:buFont typeface="+mj-lt"/>
              <a:buAutoNum type="arabicPeriod"/>
              <a:defRPr/>
            </a:pPr>
            <a:r>
              <a:rPr lang="en-US"/>
              <a:t>Omar Waka.</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Project test robot assembly</a:t>
            </a:r>
            <a:endParaRPr lang="en-US"/>
          </a:p>
        </p:txBody>
      </p:sp>
      <p:sp>
        <p:nvSpPr>
          <p:cNvPr id="3" name="Content Placeholder 2"/>
          <p:cNvSpPr>
            <a:spLocks noGrp="1"/>
          </p:cNvSpPr>
          <p:nvPr>
            <p:ph idx="1"/>
          </p:nvPr>
        </p:nvSpPr>
        <p:spPr bwMode="auto"/>
        <p:txBody>
          <a:bodyPr/>
          <a:lstStyle/>
          <a:p>
            <a:pPr>
              <a:defRPr/>
            </a:pPr>
            <a:r>
              <a:rPr lang="en-US"/>
              <a:t>We successfully assembled the test robot and performed tests on the obstacle avoidance </a:t>
            </a:r>
            <a:r>
              <a:rPr lang="en-US"/>
              <a:t>course. Uploading of code. And sensor calibration as well as motor driver speed control.</a:t>
            </a:r>
            <a:endParaRPr lang="en-US"/>
          </a:p>
        </p:txBody>
      </p:sp>
      <p:pic>
        <p:nvPicPr>
          <p:cNvPr id="4" name="Picture 3"/>
          <p:cNvPicPr>
            <a:picLocks noChangeAspect="1"/>
          </p:cNvPicPr>
          <p:nvPr/>
        </p:nvPicPr>
        <p:blipFill>
          <a:blip r:embed="rId2"/>
          <a:stretch/>
        </p:blipFill>
        <p:spPr bwMode="auto">
          <a:xfrm>
            <a:off x="734094" y="3437915"/>
            <a:ext cx="4709375" cy="2173558"/>
          </a:xfrm>
          <a:prstGeom prst="rect">
            <a:avLst/>
          </a:prstGeom>
        </p:spPr>
      </p:pic>
      <p:pic>
        <p:nvPicPr>
          <p:cNvPr id="5" name="Picture 4"/>
          <p:cNvPicPr>
            <a:picLocks noChangeAspect="1"/>
          </p:cNvPicPr>
          <p:nvPr/>
        </p:nvPicPr>
        <p:blipFill>
          <a:blip r:embed="rId3"/>
          <a:stretch/>
        </p:blipFill>
        <p:spPr bwMode="auto">
          <a:xfrm>
            <a:off x="6115316" y="3437916"/>
            <a:ext cx="4548391" cy="21735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Project Progress</a:t>
            </a:r>
            <a:endParaRPr lang="en-US"/>
          </a:p>
        </p:txBody>
      </p:sp>
      <p:sp>
        <p:nvSpPr>
          <p:cNvPr id="3" name="Content Placeholder 2"/>
          <p:cNvSpPr>
            <a:spLocks noGrp="1"/>
          </p:cNvSpPr>
          <p:nvPr>
            <p:ph idx="1"/>
          </p:nvPr>
        </p:nvSpPr>
        <p:spPr bwMode="auto"/>
        <p:txBody>
          <a:bodyPr/>
          <a:lstStyle/>
          <a:p>
            <a:pPr>
              <a:defRPr/>
            </a:pPr>
            <a:r>
              <a:rPr lang="en-US"/>
              <a:t>We have successful completed the obstacle avoidance crash tests and moving to the GPS geo-positioning. It is needed to have a magnetometer to give the exact orientation of the robot before inputting of the X,Y,Z co-ordinates.</a:t>
            </a:r>
            <a:endParaRPr/>
          </a:p>
          <a:p>
            <a:pPr>
              <a:defRPr/>
            </a:pPr>
            <a:r>
              <a:rPr lang="en-US"/>
              <a:t>Hence for the following week progress will be made on the positioning of the robot as the initial instruction and replacement of the obstacle avoidance ultrasonic sensor with the computer vision sensor.</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Expected result of the following week.</a:t>
            </a:r>
            <a:endParaRPr lang="en-US"/>
          </a:p>
        </p:txBody>
      </p:sp>
      <p:sp>
        <p:nvSpPr>
          <p:cNvPr id="3" name="Content Placeholder 2"/>
          <p:cNvSpPr>
            <a:spLocks noGrp="1"/>
          </p:cNvSpPr>
          <p:nvPr>
            <p:ph idx="1"/>
          </p:nvPr>
        </p:nvSpPr>
        <p:spPr bwMode="auto"/>
        <p:txBody>
          <a:bodyPr/>
          <a:lstStyle/>
          <a:p>
            <a:pPr>
              <a:defRPr/>
            </a:pPr>
            <a:r>
              <a:rPr lang="en-US"/>
              <a:t>We expect to include the computer vision after finishing tests on the GPS path finding. Computer vision is a field of artificial intelligence(AI) enabling computers to derive information from image and  video inputs.</a:t>
            </a:r>
            <a:endParaRPr lang="en-US"/>
          </a:p>
        </p:txBody>
      </p:sp>
      <p:pic>
        <p:nvPicPr>
          <p:cNvPr id="4" name="Picture 3"/>
          <p:cNvPicPr>
            <a:picLocks noChangeAspect="1"/>
          </p:cNvPicPr>
          <p:nvPr/>
        </p:nvPicPr>
        <p:blipFill>
          <a:blip r:embed="rId2"/>
          <a:stretch/>
        </p:blipFill>
        <p:spPr bwMode="auto">
          <a:xfrm>
            <a:off x="3927304" y="3634323"/>
            <a:ext cx="3516685" cy="26775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xmlns:r="http://schemas.openxmlformats.org/officeDocument/2006/relationships" xmlns:p="http://schemas.openxmlformats.org/presentationml/2006/main" name="Ion Boardroom">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Ion Boardroom">
      <a:majorFont>
        <a:latin typeface="Century Gothic"/>
        <a:ea typeface="Arial"/>
        <a:cs typeface="Arial"/>
      </a:majorFont>
      <a:minorFont>
        <a:latin typeface="Century Gothic"/>
        <a:ea typeface="Arial"/>
        <a:cs typeface="Arial"/>
      </a:minorFont>
    </a:fontScheme>
    <a:fmtScheme name="Ion Boardroom">
      <a:fillStyleLst>
        <a:solidFill>
          <a:schemeClr val="phClr"/>
        </a:solidFill>
        <a:gradFill>
          <a:gsLst>
            <a:gs pos="0">
              <a:schemeClr val="phClr">
                <a:tint val="64000"/>
                <a:lumMod val="118000"/>
              </a:schemeClr>
            </a:gs>
            <a:gs pos="100000">
              <a:schemeClr val="phClr">
                <a:tint val="92000"/>
                <a:alpha val="100000"/>
                <a:lumMod val="110000"/>
              </a:schemeClr>
            </a:gs>
          </a:gsLst>
          <a:lin ang="5400000" scaled="0"/>
        </a:gradFill>
        <a:gradFill>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8000"/>
                <a:hueMod val="124000"/>
                <a:satMod val="148000"/>
                <a:lumMod val="124000"/>
              </a:schemeClr>
            </a:gs>
            <a:gs pos="100000">
              <a:schemeClr val="phClr">
                <a:shade val="76000"/>
                <a:hueMod val="89000"/>
                <a:satMod val="164000"/>
                <a:lumMod val="56000"/>
              </a:schemeClr>
            </a:gs>
          </a:gsLst>
          <a:path path="circle"/>
        </a:gradFill>
        <a:blipFill>
          <a:blip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Ion Boardroom</Template>
  <TotalTime>0</TotalTime>
  <Words>0</Words>
  <Application>ONLYOFFICE/7.2.1.36</Application>
  <DocSecurity>0</DocSecurity>
  <PresentationFormat>Widescreen</PresentationFormat>
  <Paragraphs>0</Paragraphs>
  <Slides>5</Slides>
  <Notes>5</Notes>
  <HiddenSlides>0</HiddenSlides>
  <MMClips>2</MMClips>
  <ScaleCrop>0</ScaleCrop>
  <HeadingPairs>
    <vt:vector size="4" baseType="variant">
      <vt:variant>
        <vt:lpstr>Theme</vt:lpstr>
      </vt:variant>
      <vt:variant>
        <vt:i4>1</vt:i4>
      </vt:variant>
      <vt:variant>
        <vt:lpstr>Slide Titles</vt:lpstr>
      </vt:variant>
      <vt:variant>
        <vt:i4>5</vt:i4>
      </vt:variant>
    </vt:vector>
  </HeadingPairs>
  <TitlesOfParts>
    <vt:vector size="6" baseType="lpstr">
      <vt:lpstr>Theme 1</vt:lpstr>
      <vt:lpstr>Slide 1</vt:lpstr>
      <vt:lpstr>Slide 2</vt:lpstr>
      <vt:lpstr>Slide 3</vt:lpstr>
      <vt:lpstr>Slide 4</vt:lpstr>
      <vt:lpstr>Slide 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Navigation Group</dc:title>
  <dc:subject/>
  <dc:creator>user</dc:creator>
  <cp:keywords/>
  <dc:description/>
  <dc:identifier/>
  <dc:language/>
  <cp:lastModifiedBy/>
  <cp:revision>5</cp:revision>
  <dcterms:created xsi:type="dcterms:W3CDTF">2023-02-01T06:54:03Z</dcterms:created>
  <dcterms:modified xsi:type="dcterms:W3CDTF">2023-02-01T09:51:10Z</dcterms:modified>
  <cp:category/>
  <cp:contentStatus/>
  <cp:version/>
</cp:coreProperties>
</file>