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–week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7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previous group work.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depository of the GitHub account- we found the progress report and word documentations that explained their successes and failures of the project.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these directives we analyzed the codes and the pictures to establish our planned coursework for the period of the attachment.</a:t>
            </a:r>
          </a:p>
        </p:txBody>
      </p:sp>
    </p:spTree>
    <p:extLst>
      <p:ext uri="{BB962C8B-B14F-4D97-AF65-F5344CB8AC3E}">
        <p14:creationId xmlns:p14="http://schemas.microsoft.com/office/powerpoint/2010/main" val="378033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 Construction of a robot </a:t>
            </a:r>
            <a:r>
              <a:rPr lang="en-US" dirty="0" err="1" smtClean="0"/>
              <a:t>i.e</a:t>
            </a:r>
            <a:r>
              <a:rPr lang="en-US" dirty="0" smtClean="0"/>
              <a:t> to showcase functionalities that include: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Obstacle Avoidance.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Navigation system using GPS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AUTOMATION(UNMANNED SYSTEM WITH FUNCTIONAL SENSORS).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lvl="8"/>
            <a:r>
              <a:rPr lang="en-US" dirty="0" smtClean="0"/>
              <a:t>[ 2 WEEKS ]</a:t>
            </a:r>
            <a:endParaRPr lang="en-US" dirty="0"/>
          </a:p>
        </p:txBody>
      </p:sp>
      <p:sp>
        <p:nvSpPr>
          <p:cNvPr id="6" name="AutoShape 2" descr="Satellite Navigation - GPS - How It Works | Federal Aviation Administration"/>
          <p:cNvSpPr>
            <a:spLocks noChangeAspect="1" noChangeArrowheads="1"/>
          </p:cNvSpPr>
          <p:nvPr/>
        </p:nvSpPr>
        <p:spPr bwMode="auto">
          <a:xfrm>
            <a:off x="155575" y="-814388"/>
            <a:ext cx="23812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 startAt="2"/>
            </a:pPr>
            <a:r>
              <a:rPr lang="en-US" dirty="0" smtClean="0"/>
              <a:t> TESTING AND RECALIBRATION OF THE ROBOT SYSTEMS USING INTERFACED CONTROL SYSTEMS FROM THE ELECTRIC TEAM.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lvl="4"/>
            <a:r>
              <a:rPr lang="en-US" dirty="0" smtClean="0"/>
              <a:t>[INCLUSIVE </a:t>
            </a:r>
            <a:r>
              <a:rPr lang="en-US" dirty="0" err="1" smtClean="0"/>
              <a:t>WithiN</a:t>
            </a:r>
            <a:r>
              <a:rPr lang="en-US" dirty="0" smtClean="0"/>
              <a:t> THE TIME PERIOD OF CONSTRUCTION OF THE ROBOT]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3.  APPLICATION AND IMPLENTATION OF THE NAVIGATION AND OBSTACLE Avoidance SYSTEMS ON TO THE TRACTOR.</a:t>
            </a:r>
          </a:p>
          <a:p>
            <a:endParaRPr lang="en-US" dirty="0"/>
          </a:p>
          <a:p>
            <a:pPr lvl="8"/>
            <a:r>
              <a:rPr lang="en-US" dirty="0" smtClean="0"/>
              <a:t>[ 3  WEEKS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7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 on </a:t>
            </a:r>
            <a:r>
              <a:rPr lang="en-US" dirty="0" err="1" smtClean="0"/>
              <a:t>nav</a:t>
            </a:r>
            <a:r>
              <a:rPr lang="en-US" dirty="0" smtClean="0"/>
              <a:t> system.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882900"/>
            <a:ext cx="5537200" cy="29337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3102769"/>
            <a:ext cx="4254500" cy="2853531"/>
          </a:xfrm>
        </p:spPr>
      </p:pic>
    </p:spTree>
    <p:extLst>
      <p:ext uri="{BB962C8B-B14F-4D97-AF65-F5344CB8AC3E}">
        <p14:creationId xmlns:p14="http://schemas.microsoft.com/office/powerpoint/2010/main" val="341378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Mobile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With the  interface needed to control the automated electric tractor, we need an app based input control to key in </a:t>
            </a:r>
            <a:r>
              <a:rPr lang="en-US" smtClean="0"/>
              <a:t>the needed </a:t>
            </a:r>
            <a:r>
              <a:rPr lang="en-US" dirty="0" smtClean="0"/>
              <a:t>functionalities;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Co-ordinates placing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Speed and direction control through pulse width modulation.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Location placing and path following control.</a:t>
            </a:r>
          </a:p>
          <a:p>
            <a:pPr lvl="6">
              <a:buFont typeface="Wingdings" panose="05000000000000000000" pitchFamily="2" charset="2"/>
              <a:buChar char="Ø"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dirty="0" smtClean="0"/>
              <a:t>[ 2 weeks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209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</vt:lpstr>
      <vt:lpstr>Droplet</vt:lpstr>
      <vt:lpstr>Navigation group</vt:lpstr>
      <vt:lpstr>Overview of previous group work.</vt:lpstr>
      <vt:lpstr>Things to do</vt:lpstr>
      <vt:lpstr>THINGS TO DO.</vt:lpstr>
      <vt:lpstr>THINGS TO DO.</vt:lpstr>
      <vt:lpstr>Expected outcome on nav system.</vt:lpstr>
      <vt:lpstr>4. Mobile application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creator>user</dc:creator>
  <cp:lastModifiedBy>user</cp:lastModifiedBy>
  <cp:revision>6</cp:revision>
  <dcterms:created xsi:type="dcterms:W3CDTF">2023-01-24T07:15:15Z</dcterms:created>
  <dcterms:modified xsi:type="dcterms:W3CDTF">2023-01-24T08:06:12Z</dcterms:modified>
</cp:coreProperties>
</file>