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A38155F-AEC7-4C83-BD8B-86231E183429}" type="datetimeFigureOut">
              <a:rPr lang="en-US" smtClean="0"/>
              <a:t>2/1/2023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39854818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38155F-AEC7-4C83-BD8B-86231E183429}"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2742815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38155F-AEC7-4C83-BD8B-86231E18342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1233945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38155F-AEC7-4C83-BD8B-86231E18342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329806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38155F-AEC7-4C83-BD8B-86231E18342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3765822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38155F-AEC7-4C83-BD8B-86231E183429}"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2292783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38155F-AEC7-4C83-BD8B-86231E183429}" type="datetimeFigureOut">
              <a:rPr lang="en-US" smtClean="0"/>
              <a:t>2/1/2023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3771634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A38155F-AEC7-4C83-BD8B-86231E18342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81795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A38155F-AEC7-4C83-BD8B-86231E18342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1071252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38155F-AEC7-4C83-BD8B-86231E18342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1792625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38155F-AEC7-4C83-BD8B-86231E183429}"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3896156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38155F-AEC7-4C83-BD8B-86231E183429}"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640937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38155F-AEC7-4C83-BD8B-86231E183429}"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2121110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38155F-AEC7-4C83-BD8B-86231E183429}"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403498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8155F-AEC7-4C83-BD8B-86231E183429}"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3784669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38155F-AEC7-4C83-BD8B-86231E183429}"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2664557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38155F-AEC7-4C83-BD8B-86231E183429}"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E55A38-CD7B-4575-ADB2-599742FE9C88}" type="slidenum">
              <a:rPr lang="en-US" smtClean="0"/>
              <a:t>‹#›</a:t>
            </a:fld>
            <a:endParaRPr lang="en-US"/>
          </a:p>
        </p:txBody>
      </p:sp>
    </p:spTree>
    <p:extLst>
      <p:ext uri="{BB962C8B-B14F-4D97-AF65-F5344CB8AC3E}">
        <p14:creationId xmlns:p14="http://schemas.microsoft.com/office/powerpoint/2010/main" val="1840425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A38155F-AEC7-4C83-BD8B-86231E183429}" type="datetimeFigureOut">
              <a:rPr lang="en-US" smtClean="0"/>
              <a:t>2/1/2023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E55A38-CD7B-4575-ADB2-599742FE9C88}" type="slidenum">
              <a:rPr lang="en-US" smtClean="0"/>
              <a:t>‹#›</a:t>
            </a:fld>
            <a:endParaRPr lang="en-US"/>
          </a:p>
        </p:txBody>
      </p:sp>
    </p:spTree>
    <p:extLst>
      <p:ext uri="{BB962C8B-B14F-4D97-AF65-F5344CB8AC3E}">
        <p14:creationId xmlns:p14="http://schemas.microsoft.com/office/powerpoint/2010/main" val="4251090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Navigation Group</a:t>
            </a:r>
            <a:endParaRPr lang="en-US" dirty="0"/>
          </a:p>
        </p:txBody>
      </p:sp>
      <p:sp>
        <p:nvSpPr>
          <p:cNvPr id="3" name="Subtitle 2"/>
          <p:cNvSpPr>
            <a:spLocks noGrp="1"/>
          </p:cNvSpPr>
          <p:nvPr>
            <p:ph type="subTitle" idx="1"/>
          </p:nvPr>
        </p:nvSpPr>
        <p:spPr/>
        <p:txBody>
          <a:bodyPr/>
          <a:lstStyle/>
          <a:p>
            <a:r>
              <a:rPr lang="en-US" dirty="0" smtClean="0"/>
              <a:t>Week Two progress</a:t>
            </a:r>
            <a:endParaRPr lang="en-US" dirty="0"/>
          </a:p>
        </p:txBody>
      </p:sp>
    </p:spTree>
    <p:extLst>
      <p:ext uri="{BB962C8B-B14F-4D97-AF65-F5344CB8AC3E}">
        <p14:creationId xmlns:p14="http://schemas.microsoft.com/office/powerpoint/2010/main" val="1925861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 update</a:t>
            </a:r>
            <a:endParaRPr lang="en-US" dirty="0"/>
          </a:p>
        </p:txBody>
      </p:sp>
      <p:sp>
        <p:nvSpPr>
          <p:cNvPr id="3" name="Content Placeholder 2"/>
          <p:cNvSpPr>
            <a:spLocks noGrp="1"/>
          </p:cNvSpPr>
          <p:nvPr>
            <p:ph idx="1"/>
          </p:nvPr>
        </p:nvSpPr>
        <p:spPr/>
        <p:txBody>
          <a:bodyPr/>
          <a:lstStyle/>
          <a:p>
            <a:r>
              <a:rPr lang="en-US" dirty="0"/>
              <a:t>W</a:t>
            </a:r>
            <a:r>
              <a:rPr lang="en-US" dirty="0" smtClean="0"/>
              <a:t>e </a:t>
            </a:r>
            <a:r>
              <a:rPr lang="en-US" dirty="0" smtClean="0"/>
              <a:t>resumed the third week with </a:t>
            </a:r>
            <a:r>
              <a:rPr lang="en-US" dirty="0" err="1" smtClean="0"/>
              <a:t>Eucabeth</a:t>
            </a:r>
            <a:r>
              <a:rPr lang="en-US" dirty="0" smtClean="0"/>
              <a:t> dropping from the project but got Waka joining us</a:t>
            </a:r>
            <a:r>
              <a:rPr lang="en-US" dirty="0" smtClean="0"/>
              <a:t>.</a:t>
            </a:r>
          </a:p>
          <a:p>
            <a:r>
              <a:rPr lang="en-US" dirty="0" smtClean="0"/>
              <a:t>Updated list of members;</a:t>
            </a:r>
          </a:p>
          <a:p>
            <a:pPr marL="514350" indent="-514350">
              <a:buFont typeface="+mj-lt"/>
              <a:buAutoNum type="arabicPeriod"/>
            </a:pPr>
            <a:r>
              <a:rPr lang="en-US" dirty="0" smtClean="0"/>
              <a:t>Dennis </a:t>
            </a:r>
            <a:r>
              <a:rPr lang="en-US" dirty="0" err="1" smtClean="0"/>
              <a:t>Bundi</a:t>
            </a:r>
            <a:r>
              <a:rPr lang="en-US" dirty="0" smtClean="0"/>
              <a:t>.</a:t>
            </a:r>
          </a:p>
          <a:p>
            <a:pPr marL="514350" indent="-514350">
              <a:buFont typeface="+mj-lt"/>
              <a:buAutoNum type="arabicPeriod"/>
            </a:pPr>
            <a:r>
              <a:rPr lang="en-US" dirty="0" smtClean="0"/>
              <a:t>Charles </a:t>
            </a:r>
            <a:r>
              <a:rPr lang="en-US" dirty="0" err="1" smtClean="0"/>
              <a:t>Otieno</a:t>
            </a:r>
            <a:r>
              <a:rPr lang="en-US" dirty="0" smtClean="0"/>
              <a:t>.</a:t>
            </a:r>
          </a:p>
          <a:p>
            <a:pPr marL="514350" indent="-514350">
              <a:buFont typeface="+mj-lt"/>
              <a:buAutoNum type="arabicPeriod"/>
            </a:pPr>
            <a:r>
              <a:rPr lang="en-US" dirty="0" err="1" smtClean="0"/>
              <a:t>Kiragu</a:t>
            </a:r>
            <a:r>
              <a:rPr lang="en-US" dirty="0" smtClean="0"/>
              <a:t> </a:t>
            </a:r>
            <a:r>
              <a:rPr lang="en-US" dirty="0" err="1" smtClean="0"/>
              <a:t>Maina</a:t>
            </a:r>
            <a:r>
              <a:rPr lang="en-US" dirty="0" smtClean="0"/>
              <a:t>.</a:t>
            </a:r>
          </a:p>
          <a:p>
            <a:pPr marL="514350" indent="-514350">
              <a:buFont typeface="+mj-lt"/>
              <a:buAutoNum type="arabicPeriod"/>
            </a:pPr>
            <a:r>
              <a:rPr lang="en-US" dirty="0" smtClean="0"/>
              <a:t>Omar Waka.</a:t>
            </a:r>
            <a:endParaRPr lang="en-US" dirty="0"/>
          </a:p>
        </p:txBody>
      </p:sp>
    </p:spTree>
    <p:extLst>
      <p:ext uri="{BB962C8B-B14F-4D97-AF65-F5344CB8AC3E}">
        <p14:creationId xmlns:p14="http://schemas.microsoft.com/office/powerpoint/2010/main" val="2898369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test robot assembly</a:t>
            </a:r>
            <a:endParaRPr lang="en-US" dirty="0"/>
          </a:p>
        </p:txBody>
      </p:sp>
      <p:sp>
        <p:nvSpPr>
          <p:cNvPr id="3" name="Content Placeholder 2"/>
          <p:cNvSpPr>
            <a:spLocks noGrp="1"/>
          </p:cNvSpPr>
          <p:nvPr>
            <p:ph idx="1"/>
          </p:nvPr>
        </p:nvSpPr>
        <p:spPr/>
        <p:txBody>
          <a:bodyPr/>
          <a:lstStyle/>
          <a:p>
            <a:r>
              <a:rPr lang="en-US" dirty="0" smtClean="0"/>
              <a:t>We successfully assembled the test robot and performed tests on the obstacle avoidance </a:t>
            </a:r>
            <a:r>
              <a:rPr lang="en-US" dirty="0" smtClean="0"/>
              <a:t>course. Uploading of code. And sensor calibration as well as motor driver speed control.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094" y="3437915"/>
            <a:ext cx="4709375" cy="217355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316" y="3437916"/>
            <a:ext cx="4548391" cy="2173558"/>
          </a:xfrm>
          <a:prstGeom prst="rect">
            <a:avLst/>
          </a:prstGeom>
        </p:spPr>
      </p:pic>
    </p:spTree>
    <p:extLst>
      <p:ext uri="{BB962C8B-B14F-4D97-AF65-F5344CB8AC3E}">
        <p14:creationId xmlns:p14="http://schemas.microsoft.com/office/powerpoint/2010/main" val="2117100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Progress</a:t>
            </a:r>
            <a:endParaRPr lang="en-US" dirty="0"/>
          </a:p>
        </p:txBody>
      </p:sp>
      <p:sp>
        <p:nvSpPr>
          <p:cNvPr id="3" name="Content Placeholder 2"/>
          <p:cNvSpPr>
            <a:spLocks noGrp="1"/>
          </p:cNvSpPr>
          <p:nvPr>
            <p:ph idx="1"/>
          </p:nvPr>
        </p:nvSpPr>
        <p:spPr/>
        <p:txBody>
          <a:bodyPr/>
          <a:lstStyle/>
          <a:p>
            <a:r>
              <a:rPr lang="en-US" dirty="0" smtClean="0"/>
              <a:t>We have successful completed the obstacle avoidance crash tests and moving to the GPS geo-positioning. It is needed to have a magnetometer to give the exact orientation of the robot before inputting of the X,Y,Z co-ordinates.</a:t>
            </a:r>
          </a:p>
          <a:p>
            <a:r>
              <a:rPr lang="en-US" dirty="0" smtClean="0"/>
              <a:t>Hence for the following week progress will be made on the positioning of the robot as the initial instruction and replacement of the obstacle avoidance ultrasonic sensor with the computer vision sensor.</a:t>
            </a:r>
            <a:endParaRPr lang="en-US" dirty="0"/>
          </a:p>
        </p:txBody>
      </p:sp>
    </p:spTree>
    <p:extLst>
      <p:ext uri="{BB962C8B-B14F-4D97-AF65-F5344CB8AC3E}">
        <p14:creationId xmlns:p14="http://schemas.microsoft.com/office/powerpoint/2010/main" val="2473289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result of the following week.</a:t>
            </a:r>
            <a:endParaRPr lang="en-US" dirty="0"/>
          </a:p>
        </p:txBody>
      </p:sp>
      <p:sp>
        <p:nvSpPr>
          <p:cNvPr id="3" name="Content Placeholder 2"/>
          <p:cNvSpPr>
            <a:spLocks noGrp="1"/>
          </p:cNvSpPr>
          <p:nvPr>
            <p:ph idx="1"/>
          </p:nvPr>
        </p:nvSpPr>
        <p:spPr/>
        <p:txBody>
          <a:bodyPr/>
          <a:lstStyle/>
          <a:p>
            <a:r>
              <a:rPr lang="en-US" dirty="0" smtClean="0"/>
              <a:t>We expect to include the computer vision after finishing tests on the GPS path finding. Computer vision is an obstacle avoidance sensor program that implores the use of infrared signals to identify objects that have been set in its database.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7304" y="3634323"/>
            <a:ext cx="3516685" cy="2677577"/>
          </a:xfrm>
          <a:prstGeom prst="rect">
            <a:avLst/>
          </a:prstGeom>
        </p:spPr>
      </p:pic>
    </p:spTree>
    <p:extLst>
      <p:ext uri="{BB962C8B-B14F-4D97-AF65-F5344CB8AC3E}">
        <p14:creationId xmlns:p14="http://schemas.microsoft.com/office/powerpoint/2010/main" val="2336660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96</TotalTime>
  <Words>197</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Navigation Group</vt:lpstr>
      <vt:lpstr>Members update</vt:lpstr>
      <vt:lpstr>Project test robot assembly</vt:lpstr>
      <vt:lpstr>Project Progress</vt:lpstr>
      <vt:lpstr>Expected result of the following week.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Group</dc:title>
  <dc:creator>user</dc:creator>
  <cp:lastModifiedBy>user</cp:lastModifiedBy>
  <cp:revision>4</cp:revision>
  <dcterms:created xsi:type="dcterms:W3CDTF">2023-02-01T06:54:03Z</dcterms:created>
  <dcterms:modified xsi:type="dcterms:W3CDTF">2023-02-01T08:41:12Z</dcterms:modified>
</cp:coreProperties>
</file>