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e16f73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e16f73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e16f73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fe16f73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fe16f73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fe16f73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fe16f73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fe16f73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e16f73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e16f73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fe16f73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fe16f73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 PROGRESS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01550" y="522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FABRICATION OF FAN MOUNT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The fan mount fabrication and installation was completed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64501" y="445973"/>
            <a:ext cx="2871900" cy="62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MOUNT DESIGN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design was </a:t>
            </a:r>
            <a:r>
              <a:rPr lang="en-GB" sz="2600"/>
              <a:t>completed as shown below</a:t>
            </a:r>
            <a:endParaRPr sz="2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13" y="1732538"/>
            <a:ext cx="43910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MOUNT FABRICATION AND INSTALLATION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battery was installed with its casing for safety purposes and to minimise on material usage as shown</a:t>
            </a:r>
            <a:endParaRPr sz="2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4701"/>
            <a:ext cx="8118351" cy="3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OF THE CHASIS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chassis was extended using a boxshaft to prevent the battery from overhanging.</a:t>
            </a:r>
            <a:endParaRPr sz="26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50" y="2235500"/>
            <a:ext cx="8281650" cy="3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THE FLY WHEEL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flywheel was unmounted from one of the Shujaa tractors in the BEED workshop as shown</a:t>
            </a:r>
            <a:endParaRPr sz="2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75" y="2097225"/>
            <a:ext cx="4354401" cy="4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CAD REPRESENTATION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3" y="1230775"/>
            <a:ext cx="72706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