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0911" y="375285"/>
            <a:ext cx="9211733" cy="1082675"/>
          </a:xfrm>
        </p:spPr>
        <p:txBody>
          <a:bodyPr/>
          <a:lstStyle/>
          <a:p>
            <a:pPr algn="l"/>
            <a:r>
              <a:rPr lang="en-US" dirty="0"/>
              <a:t>Navigation Group.</a:t>
            </a:r>
            <a:endParaRPr lang="en-US" dirty="0"/>
          </a:p>
        </p:txBody>
      </p:sp>
      <p:sp>
        <p:nvSpPr>
          <p:cNvPr id="3" name="Subtitle 2"/>
          <p:cNvSpPr>
            <a:spLocks noGrp="1"/>
          </p:cNvSpPr>
          <p:nvPr>
            <p:ph type="subTitle" idx="1"/>
          </p:nvPr>
        </p:nvSpPr>
        <p:spPr>
          <a:xfrm>
            <a:off x="930911" y="1838960"/>
            <a:ext cx="9218083" cy="1752600"/>
          </a:xfrm>
        </p:spPr>
        <p:txBody>
          <a:bodyPr/>
          <a:lstStyle/>
          <a:p>
            <a:pPr algn="l"/>
            <a:r>
              <a:rPr lang="en-US"/>
              <a:t>Week Eight Progress Report.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GPS Module Inconveniences.</a:t>
            </a:r>
            <a:endParaRPr lang="en-US"/>
          </a:p>
        </p:txBody>
      </p:sp>
      <p:sp>
        <p:nvSpPr>
          <p:cNvPr id="3" name="Content Placeholder 2"/>
          <p:cNvSpPr>
            <a:spLocks noGrp="1"/>
          </p:cNvSpPr>
          <p:nvPr>
            <p:ph idx="1"/>
          </p:nvPr>
        </p:nvSpPr>
        <p:spPr/>
        <p:txBody>
          <a:bodyPr/>
          <a:p>
            <a:r>
              <a:rPr lang="en-US" sz="2000"/>
              <a:t>Upto last week, we had good progress on the pinging of lattitude and longitiude coordinates. Since Monday this week we have trouble in picking up any ping from the satelites. Primarily, we have considered changing the GPS module in totailty as it derails our progress tremendously.</a:t>
            </a:r>
            <a:endParaRPr lang="en-US" sz="2000"/>
          </a:p>
          <a:p>
            <a:r>
              <a:rPr lang="en-US" sz="2000"/>
              <a:t>Hoping to have already configured the motors, the GPS module seems to have faulty response in returning any coordinates and as such only the motors are receiving any power from the mor shield.</a:t>
            </a:r>
            <a:endParaRPr lang="en-US" sz="2000"/>
          </a:p>
          <a:p>
            <a:r>
              <a:rPr lang="en-US" sz="2000"/>
              <a:t>In full context of the total inconveniences, we have also discovered the disfunctionility of the motor shield in providing power to the arduino mega board. We had presummed that through the motor shield, power would be delivered to the Mega board. Instead the board was the one supplying to the motor shield and not viece versa.</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Remedies discussed.</a:t>
            </a:r>
            <a:endParaRPr lang="en-US"/>
          </a:p>
        </p:txBody>
      </p:sp>
      <p:sp>
        <p:nvSpPr>
          <p:cNvPr id="3" name="Content Placeholder 2"/>
          <p:cNvSpPr>
            <a:spLocks noGrp="1"/>
          </p:cNvSpPr>
          <p:nvPr>
            <p:ph idx="1"/>
          </p:nvPr>
        </p:nvSpPr>
        <p:spPr/>
        <p:txBody>
          <a:bodyPr/>
          <a:p>
            <a:pPr marL="457200" indent="-457200">
              <a:buAutoNum type="arabicPeriod"/>
            </a:pPr>
            <a:r>
              <a:rPr lang="en-US" sz="2000"/>
              <a:t>Change of the GPS module with also the passive antenna with a better GPS and an Active antenna.</a:t>
            </a:r>
            <a:endParaRPr lang="en-US" sz="2000"/>
          </a:p>
          <a:p>
            <a:pPr marL="457200" indent="-457200">
              <a:buAutoNum type="arabicPeriod"/>
            </a:pPr>
            <a:r>
              <a:rPr lang="en-US" sz="2000"/>
              <a:t>Purchase of a two port to one port adapter to feed the board first then the power will reach the motor shield. This was actually done through obstacle avoidance albeit with an adapter cable from the wall which limited the movement distance.</a:t>
            </a:r>
            <a:endParaRPr lang="en-US" sz="2000"/>
          </a:p>
          <a:p>
            <a:pPr marL="457200" indent="-457200">
              <a:buAutoNum type="arabicPeriod"/>
            </a:pPr>
            <a:r>
              <a:rPr lang="en-US" sz="2000"/>
              <a:t>Providing a video of proof of concept with attached functionality of the magnetometer and communication to the robot through MQTT.</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MQTT communication Protocol.</a:t>
            </a:r>
            <a:endParaRPr lang="en-US"/>
          </a:p>
        </p:txBody>
      </p:sp>
      <p:sp>
        <p:nvSpPr>
          <p:cNvPr id="3" name="Content Placeholder 2"/>
          <p:cNvSpPr>
            <a:spLocks noGrp="1"/>
          </p:cNvSpPr>
          <p:nvPr>
            <p:ph idx="1"/>
          </p:nvPr>
        </p:nvSpPr>
        <p:spPr/>
        <p:txBody>
          <a:bodyPr/>
          <a:p>
            <a:r>
              <a:rPr lang="en-US" sz="2000"/>
              <a:t>Wireless Communication with Arduino</a:t>
            </a:r>
            <a:endParaRPr lang="en-US" sz="2000"/>
          </a:p>
          <a:p>
            <a:r>
              <a:rPr lang="en-US" sz="2000"/>
              <a:t>MQTT - a protocol for IoT devices</a:t>
            </a:r>
            <a:endParaRPr lang="en-US" sz="2000"/>
          </a:p>
          <a:p>
            <a:r>
              <a:rPr lang="en-US" sz="2000"/>
              <a:t>For testing we set up the mosquitto server on our PC. The esp connects to the server as a client so does the web app that would be sending the requests.</a:t>
            </a:r>
            <a:endParaRPr lang="en-US" sz="2000"/>
          </a:p>
          <a:p>
            <a:r>
              <a:rPr lang="en-US" sz="2000"/>
              <a:t>Both clients connect to the same topic say for example "test"</a:t>
            </a:r>
            <a:endParaRPr lang="en-US" sz="2000"/>
          </a:p>
          <a:p>
            <a:r>
              <a:rPr lang="en-US" sz="2000"/>
              <a:t>The client sending the message publishes a message through the topic test.</a:t>
            </a:r>
            <a:endParaRPr lang="en-US" sz="2000"/>
          </a:p>
          <a:p>
            <a:r>
              <a:rPr lang="en-US" sz="2000"/>
              <a:t>Here is an example. executed through the terminal</a:t>
            </a:r>
            <a:endParaRPr lang="en-US" sz="2000"/>
          </a:p>
          <a:p>
            <a:r>
              <a:rPr lang="en-US" sz="2000"/>
              <a:t>mosquitto_pub -t "test" -m "gps coordinates"</a:t>
            </a:r>
            <a:endParaRPr lang="en-US" sz="2000"/>
          </a:p>
          <a:p>
            <a:r>
              <a:rPr lang="en-US" sz="2000"/>
              <a:t>the esp then, already subscribed to the "test" topic receives the coordinates and assigns them to  variables target_lon and target_lan</a:t>
            </a:r>
            <a:endParaRPr lang="en-US" sz="2000"/>
          </a:p>
          <a:p>
            <a:r>
              <a:rPr lang="en-US" sz="2000"/>
              <a:t>So far we have been able to connect the esp 32 to the mosquitto server and have confirmed reception of published messages.</a:t>
            </a:r>
            <a:endParaRPr lang="en-US" sz="2000"/>
          </a:p>
          <a:p>
            <a:endParaRPr lang="en-US" sz="20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2087</Words>
  <Application>WPS Presentation</Application>
  <PresentationFormat>Widescreen</PresentationFormat>
  <Paragraphs>29</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Calibri Light</vt:lpstr>
      <vt:lpstr>Calibri</vt:lpstr>
      <vt:lpstr>Microsoft YaHei</vt:lpstr>
      <vt:lpstr>Arial Unicode MS</vt:lpstr>
      <vt:lpstr>Gear Drives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Navigation Group.</dc:title>
  <dc:creator/>
  <cp:lastModifiedBy>denni</cp:lastModifiedBy>
  <cp:revision>1</cp:revision>
  <dcterms:created xsi:type="dcterms:W3CDTF">2023-03-15T12:47:07Z</dcterms:created>
  <dcterms:modified xsi:type="dcterms:W3CDTF">2023-03-15T12:47:07Z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7C9BAE06A5CE4018AF39D7B70F6CD9D6</vt:lpwstr>
  </property>
  <property fmtid="{D5CDD505-2E9C-101B-9397-08002B2CF9AE}" pid="3" name="KSOProductBuildVer">
    <vt:lpwstr>1033-11.2.0.11486</vt:lpwstr>
  </property>
</Properties>
</file>