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8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70626"/>
          </a:xfrm>
        </p:spPr>
        <p:txBody>
          <a:bodyPr>
            <a:normAutofit lnSpcReduction="10000"/>
          </a:bodyPr>
          <a:lstStyle/>
          <a:p>
            <a:pPr algn="r"/>
            <a:r>
              <a:rPr lang="en-US" u="sng" dirty="0" smtClean="0"/>
              <a:t>Group members</a:t>
            </a:r>
            <a:endParaRPr lang="en-US" dirty="0" smtClean="0"/>
          </a:p>
          <a:p>
            <a:pPr algn="r"/>
            <a:r>
              <a:rPr lang="en-US" sz="1400" dirty="0" smtClean="0"/>
              <a:t>Eunice orenge</a:t>
            </a:r>
          </a:p>
          <a:p>
            <a:pPr algn="r"/>
            <a:r>
              <a:rPr lang="en-US" sz="1400" dirty="0" smtClean="0"/>
              <a:t>Laban mwangi</a:t>
            </a:r>
          </a:p>
          <a:p>
            <a:pPr algn="r"/>
            <a:r>
              <a:rPr lang="en-US" sz="1400" dirty="0" smtClean="0"/>
              <a:t>Stephen kinuthia</a:t>
            </a:r>
          </a:p>
          <a:p>
            <a:pPr algn="r"/>
            <a:r>
              <a:rPr lang="en-US" sz="1400" dirty="0" smtClean="0"/>
              <a:t>Victor ngatia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82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3575" y="2608446"/>
            <a:ext cx="6063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5020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3248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6107" y="1923690"/>
            <a:ext cx="91871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-    Redesign the PCB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-    Simulate the circuit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-   Consult Nakuja team </a:t>
            </a:r>
            <a:r>
              <a:rPr lang="en-US" sz="2400" dirty="0" smtClean="0"/>
              <a:t>on </a:t>
            </a:r>
            <a:r>
              <a:rPr lang="en-US" sz="2400" dirty="0" smtClean="0"/>
              <a:t>where to print the PCB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-    Come up with a list of components and their prices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2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425" y="661650"/>
            <a:ext cx="9905998" cy="4684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55" y="2358915"/>
            <a:ext cx="1403525" cy="143703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0" y="2320815"/>
            <a:ext cx="6913573" cy="429880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56" y="5143132"/>
            <a:ext cx="1403525" cy="14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252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Schematic diagram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3" y="1482292"/>
            <a:ext cx="8162223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411" y="618518"/>
            <a:ext cx="9905998" cy="692697"/>
          </a:xfrm>
        </p:spPr>
        <p:txBody>
          <a:bodyPr/>
          <a:lstStyle/>
          <a:p>
            <a:r>
              <a:rPr lang="en-US" dirty="0" smtClean="0"/>
              <a:t>PCB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4411" y="1311215"/>
            <a:ext cx="358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 2596T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5" y="2003912"/>
            <a:ext cx="4518260" cy="295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5558" y="1126549"/>
            <a:ext cx="379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 2596S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22" y="1876927"/>
            <a:ext cx="5109626" cy="31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914" y="618518"/>
            <a:ext cx="9905998" cy="5633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9914" y="1181819"/>
            <a:ext cx="29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LM2596T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5" y="1745120"/>
            <a:ext cx="4344001" cy="406853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42" y="1745119"/>
            <a:ext cx="5578040" cy="40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1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939"/>
          </a:xfrm>
        </p:spPr>
        <p:txBody>
          <a:bodyPr/>
          <a:lstStyle/>
          <a:p>
            <a:r>
              <a:rPr lang="en-US" dirty="0" smtClean="0"/>
              <a:t>3d design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8" y="1259457"/>
            <a:ext cx="4854466" cy="458925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8" y="1259457"/>
            <a:ext cx="5441358" cy="46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4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9158"/>
          </a:xfrm>
        </p:spPr>
        <p:txBody>
          <a:bodyPr/>
          <a:lstStyle/>
          <a:p>
            <a:r>
              <a:rPr lang="en-US" dirty="0" smtClean="0"/>
              <a:t>Price of components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72847"/>
              </p:ext>
            </p:extLst>
          </p:nvPr>
        </p:nvGraphicFramePr>
        <p:xfrm>
          <a:off x="1174282" y="2387060"/>
          <a:ext cx="6717182" cy="3118590"/>
        </p:xfrm>
        <a:graphic>
          <a:graphicData uri="http://schemas.openxmlformats.org/drawingml/2006/table">
            <a:tbl>
              <a:tblPr/>
              <a:tblGrid>
                <a:gridCol w="3187120">
                  <a:extLst>
                    <a:ext uri="{9D8B030D-6E8A-4147-A177-3AD203B41FA5}">
                      <a16:colId xmlns:a16="http://schemas.microsoft.com/office/drawing/2014/main" val="1340739585"/>
                    </a:ext>
                  </a:extLst>
                </a:gridCol>
                <a:gridCol w="1240292">
                  <a:extLst>
                    <a:ext uri="{9D8B030D-6E8A-4147-A177-3AD203B41FA5}">
                      <a16:colId xmlns:a16="http://schemas.microsoft.com/office/drawing/2014/main" val="25698242"/>
                    </a:ext>
                  </a:extLst>
                </a:gridCol>
                <a:gridCol w="1144885">
                  <a:extLst>
                    <a:ext uri="{9D8B030D-6E8A-4147-A177-3AD203B41FA5}">
                      <a16:colId xmlns:a16="http://schemas.microsoft.com/office/drawing/2014/main" val="3705344798"/>
                    </a:ext>
                  </a:extLst>
                </a:gridCol>
                <a:gridCol w="1144885">
                  <a:extLst>
                    <a:ext uri="{9D8B030D-6E8A-4147-A177-3AD203B41FA5}">
                      <a16:colId xmlns:a16="http://schemas.microsoft.com/office/drawing/2014/main" val="2393692735"/>
                    </a:ext>
                  </a:extLst>
                </a:gridCol>
              </a:tblGrid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081930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LM 2596 5.0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866416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LM 2596 3.3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821704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 μ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Capacitor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956532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330 μ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 Inductor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22805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Schottky diode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95724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Screw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block connectors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1*2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518878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LED light(12v)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060014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330μ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Capacitor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09919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270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5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7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793" y="933650"/>
            <a:ext cx="814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OBJECTIVES FOR THE NEXT WEEK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1916" y="1540042"/>
            <a:ext cx="824884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Purchase the necessary components.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Fabricate the PCB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Mount and solder the components.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 the Buck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130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</TotalTime>
  <Words>156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Week 8 progress report</vt:lpstr>
      <vt:lpstr>OBJECTIVES</vt:lpstr>
      <vt:lpstr>simulation</vt:lpstr>
      <vt:lpstr>Schematic diagram</vt:lpstr>
      <vt:lpstr>PCB DESIGN</vt:lpstr>
      <vt:lpstr>3D MODEL</vt:lpstr>
      <vt:lpstr>3d design</vt:lpstr>
      <vt:lpstr>Price of components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progress report</dc:title>
  <dc:creator>User</dc:creator>
  <cp:lastModifiedBy>User</cp:lastModifiedBy>
  <cp:revision>16</cp:revision>
  <dcterms:created xsi:type="dcterms:W3CDTF">2023-03-14T19:09:15Z</dcterms:created>
  <dcterms:modified xsi:type="dcterms:W3CDTF">2023-03-15T10:32:21Z</dcterms:modified>
</cp:coreProperties>
</file>