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6a7aa00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6a7aa00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6a7aa00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6a7aa00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6a7aa00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6a7aa00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6a7aa00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6a7aa00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6a7aa00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6a7aa00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JIBEBE MECHANICAL TEAM WEEK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Catherine kipkazi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-46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COMPLETED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959425"/>
            <a:ext cx="8520600" cy="21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3090"/>
              <a:t>Fabrication of motor mount</a:t>
            </a:r>
            <a:endParaRPr sz="30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3090"/>
              <a:t>Fabrication of electric fan mount</a:t>
            </a:r>
            <a:endParaRPr sz="30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3090"/>
              <a:t>Completion of final design work of battery mount</a:t>
            </a:r>
            <a:endParaRPr sz="30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MATERIAL ACQUISITION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able to acquire some materials to kickstart the </a:t>
            </a:r>
            <a:r>
              <a:rPr lang="en-GB"/>
              <a:t>fabrication</a:t>
            </a:r>
            <a:r>
              <a:rPr lang="en-GB"/>
              <a:t> process eg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Consumables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Angle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FABRICATION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began the fabrication of the motor mount.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465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4150" y="9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271"/>
            <a:ext cx="9144000" cy="422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204558" y="13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THIS WEEK</a:t>
            </a:r>
            <a:endParaRPr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materials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of motor mount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Fabrication of battery mount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of flywheel-clutch coupling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