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2528519a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2528519a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2528519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252851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2528519a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2528519a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2528519a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2528519a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2528519a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2528519a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2528519a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2528519a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2528519a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2528519a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2528519a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2528519a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2528519a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2528519a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MECHANICAL TEAM WEEK 9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Clinton Otieno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DO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 of wheel 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Finishing on the motor flywheel </a:t>
            </a:r>
            <a:r>
              <a:rPr lang="en-GB"/>
              <a:t>coupling</a:t>
            </a:r>
            <a:r>
              <a:rPr lang="en-GB"/>
              <a:t> fabrication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Completion of steering system fabrication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 done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Unmounting the front wheels and axle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Motor flywheel coupling machining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 WHEEL UNMOUNTING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was done with an aim  to extend the wheel base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Extending the wheelbase will increase tractor balance thus reducing the </a:t>
            </a:r>
            <a:r>
              <a:rPr lang="en-GB"/>
              <a:t>tendency</a:t>
            </a:r>
            <a:r>
              <a:rPr lang="en-GB"/>
              <a:t> to roll when negotiating corners.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WHEEL BASE EXTENSION IN PROGRESS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99060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MOTOR FLYWHEEL COUPLING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750" y="1168913"/>
            <a:ext cx="3857626" cy="34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FLYWHEEL COUPLING AND MOTOR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25" y="1017800"/>
            <a:ext cx="3862075" cy="456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THREADED PART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4520" l="0" r="0" t="9041"/>
          <a:stretch/>
        </p:blipFill>
        <p:spPr>
          <a:xfrm>
            <a:off x="1894250" y="1017800"/>
            <a:ext cx="2893199" cy="413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MODIFIED RACK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730575" y="398625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Tools </a:t>
            </a:r>
            <a:r>
              <a:rPr lang="en-GB"/>
              <a:t>acquisition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