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9" r:id="rId6"/>
    <p:sldId id="271" r:id="rId7"/>
    <p:sldId id="270" r:id="rId8"/>
    <p:sldId id="261" r:id="rId9"/>
    <p:sldId id="262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atia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891540"/>
            <a:ext cx="9211945" cy="1316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ELECTRICAL PROGRESS REPORT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smtClean="0">
                <a:latin typeface="Rockwell" panose="02060603020205020403" pitchFamily="18" charset="0"/>
              </a:rPr>
              <a:t>WEEK 11</a:t>
            </a:r>
            <a:endParaRPr lang="en-US" sz="5400" dirty="0" smtClean="0"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85305" y="2950210"/>
            <a:ext cx="2867025" cy="14763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       TEAM</a:t>
            </a:r>
            <a:endParaRPr lang="en-US"/>
          </a:p>
          <a:p>
            <a:r>
              <a:rPr lang="en-US"/>
              <a:t>-Eunice Orenge</a:t>
            </a:r>
            <a:endParaRPr lang="en-US"/>
          </a:p>
          <a:p>
            <a:r>
              <a:rPr lang="en-US"/>
              <a:t>-Laban Mwangi</a:t>
            </a:r>
            <a:endParaRPr lang="en-US"/>
          </a:p>
          <a:p>
            <a:r>
              <a:rPr lang="en-US"/>
              <a:t>-Stephen Kinuthia</a:t>
            </a:r>
            <a:endParaRPr lang="en-US"/>
          </a:p>
          <a:p>
            <a:r>
              <a:rPr lang="en-US"/>
              <a:t>-Victor Maina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TASKS TO BE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Cleaning up the solder joints.</a:t>
            </a:r>
            <a:endParaRPr lang="en-US"/>
          </a:p>
          <a:p>
            <a:r>
              <a:rPr lang="en-US"/>
              <a:t>Controller testing.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Rockwell" panose="02060603020205020403" pitchFamily="18" charset="0"/>
                <a:cs typeface="Rockwell" panose="02060603020205020403" pitchFamily="18" charset="0"/>
              </a:rPr>
              <a:t>OBJECTIVES OF THE WEEK</a:t>
            </a:r>
            <a:endParaRPr lang="en-US">
              <a:latin typeface="Rockwell" panose="02060603020205020403" pitchFamily="18" charset="0"/>
              <a:cs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a) Mount components on the PCB and solder them.</a:t>
            </a:r>
            <a:endParaRPr lang="en-US"/>
          </a:p>
          <a:p>
            <a:pPr marL="0" indent="0">
              <a:buNone/>
            </a:pPr>
            <a:r>
              <a:rPr lang="en-US"/>
              <a:t>b) Visualize the voltage distribution from the battery.</a:t>
            </a:r>
            <a:endParaRPr lang="en-US"/>
          </a:p>
          <a:p>
            <a:pPr marL="0" indent="0">
              <a:buNone/>
            </a:pPr>
            <a:r>
              <a:rPr lang="en-US"/>
              <a:t>c) Assist the navigation team in building the tractor     navigation app.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a) MOUNTING AND SOLDERING OF COMPONENTS ON PCB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PCB fabrication had been completed; etching and drilling of the double sided PCB clad.</a:t>
            </a:r>
            <a:endParaRPr lang="en-US"/>
          </a:p>
          <a:p>
            <a:r>
              <a:rPr lang="en-US"/>
              <a:t>Components were now to be mounted and soldered onto the board.</a:t>
            </a:r>
            <a:endParaRPr lang="en-US"/>
          </a:p>
          <a:p>
            <a:r>
              <a:rPr lang="en-US"/>
              <a:t>We however encountered alignment issues; the top side and bottom were not well aligned and fabrication had to be repeated.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  <a:sym typeface="+mn-ea"/>
              </a:rPr>
              <a:t>PCB MISALIGNMENT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29385"/>
            <a:ext cx="5384800" cy="44424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6800" y="1414780"/>
            <a:ext cx="4980940" cy="4471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  <a:sym typeface="+mn-ea"/>
              </a:rPr>
              <a:t>MISALIGNMENT SOLUTION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We first drilled the mounting holes and other 3 component holes at the edges.</a:t>
            </a:r>
            <a:endParaRPr lang="en-US"/>
          </a:p>
          <a:p>
            <a:r>
              <a:rPr lang="en-US"/>
              <a:t>We used these holes to align the second layer onto the clad for ironing.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1365" y="1628140"/>
            <a:ext cx="508000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  <a:sym typeface="+mn-ea"/>
              </a:rPr>
              <a:t>MOUNTING OF COMPONENTS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Components were then mounted and soldered on the board.</a:t>
            </a:r>
            <a:endParaRPr lang="en-US"/>
          </a:p>
          <a:p>
            <a:endParaRPr lang="en-US"/>
          </a:p>
          <a:p>
            <a:r>
              <a:rPr lang="en-US"/>
              <a:t>The input and output terminal screw blocks were unavailable at the stores.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5384800" cy="392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b)VISUALIZE VOLTAGE DISTRIBUTION FROM BATTERY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7295" y="1242060"/>
            <a:ext cx="9757410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C) NAVIGATION APP PROGRESS 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We are trying different algorithms to try and plot the tractor plough paths.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CHALLENGES ENCOUNTERED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r>
              <a:rPr lang="en-US"/>
              <a:t>Soldering of the components onto the copper clad. Some solder leaked into the ground plane area thus causing shorting.</a:t>
            </a:r>
            <a:endParaRPr lang="en-US"/>
          </a:p>
          <a:p>
            <a:r>
              <a:rPr lang="en-US"/>
              <a:t>Learning point- To leave more allowance between the tracks and other planes.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15250" y="934085"/>
            <a:ext cx="3813175" cy="4904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Rockwell</vt:lpstr>
      <vt:lpstr>Tahoma</vt:lpstr>
      <vt:lpstr>Microsoft YaHei</vt:lpstr>
      <vt:lpstr>Arial Unicode MS</vt:lpstr>
      <vt:lpstr>Calibri</vt:lpstr>
      <vt:lpstr>Gear Drives</vt:lpstr>
      <vt:lpstr>ELECTRICAL PROGRESS REPORT WEEK 6</vt:lpstr>
      <vt:lpstr>OBJECTIVES OF THE WEEK</vt:lpstr>
      <vt:lpstr>a) MOTOR CONTROLLER REPLACEMENT</vt:lpstr>
      <vt:lpstr>PowerPoint 演示文稿</vt:lpstr>
      <vt:lpstr>PowerPoint 演示文稿</vt:lpstr>
      <vt:lpstr>PowerPoint 演示文稿</vt:lpstr>
      <vt:lpstr>b)DC-DC STEP DOWN MODULE DESIGN</vt:lpstr>
      <vt:lpstr>i) Schematic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PROGRESS REPORT WEEK 6</dc:title>
  <dc:creator/>
  <cp:lastModifiedBy>Ngatia</cp:lastModifiedBy>
  <cp:revision>3</cp:revision>
  <dcterms:created xsi:type="dcterms:W3CDTF">2023-03-08T09:44:00Z</dcterms:created>
  <dcterms:modified xsi:type="dcterms:W3CDTF">2023-04-05T12:37:20Z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388FA0C2C2A2495C8750E235ACCA806F</vt:lpwstr>
  </property>
  <property fmtid="{D5CDD505-2E9C-101B-9397-08002B2CF9AE}" pid="3" name="KSOProductBuildVer">
    <vt:lpwstr>1033-11.2.0.11219</vt:lpwstr>
  </property>
</Properties>
</file>