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302" r:id="rId6"/>
    <p:sldId id="330" r:id="rId7"/>
    <p:sldId id="331" r:id="rId8"/>
    <p:sldId id="315" r:id="rId9"/>
    <p:sldId id="316" r:id="rId10"/>
    <p:sldId id="334" r:id="rId11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5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6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667943" y="274129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460" y="915035"/>
            <a:ext cx="5169535" cy="1202690"/>
          </a:xfrm>
        </p:spPr>
        <p:txBody>
          <a:bodyPr>
            <a:normAutofit fontScale="90000"/>
          </a:bodyPr>
          <a:p>
            <a:r>
              <a:rPr lang="en-US" sz="4000" dirty="0" smtClean="0"/>
              <a:t>Week 12 progress report</a:t>
            </a:r>
            <a:endParaRPr lang="en-US" sz="400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7405" y="2437765"/>
            <a:ext cx="4268470" cy="1188720"/>
          </a:xfrm>
        </p:spPr>
        <p:txBody>
          <a:bodyPr>
            <a:normAutofit lnSpcReduction="10000"/>
          </a:bodyPr>
          <a:p>
            <a:pPr algn="r"/>
            <a:r>
              <a:rPr lang="en-US" sz="1400" dirty="0" smtClean="0"/>
              <a:t>Eunice Orenge</a:t>
            </a:r>
            <a:endParaRPr lang="en-US" sz="1400" dirty="0" smtClean="0"/>
          </a:p>
          <a:p>
            <a:pPr algn="r"/>
            <a:r>
              <a:rPr lang="en-US" sz="1400" dirty="0" smtClean="0"/>
              <a:t>Laban Mwangi</a:t>
            </a:r>
            <a:endParaRPr lang="en-US" sz="1400" dirty="0" smtClean="0"/>
          </a:p>
          <a:p>
            <a:pPr algn="r"/>
            <a:r>
              <a:rPr lang="en-US" sz="1400" dirty="0" smtClean="0"/>
              <a:t>Stephen Kinuthia</a:t>
            </a:r>
            <a:endParaRPr lang="en-US" sz="1400" dirty="0" smtClean="0"/>
          </a:p>
          <a:p>
            <a:pPr algn="r"/>
            <a:r>
              <a:rPr lang="en-US" sz="1400" dirty="0" smtClean="0"/>
              <a:t>Victor Ngatia</a:t>
            </a: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bldLvl="0" animBg="1"/>
      <p:bldP spid="9" grpId="1" bldLvl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71930" y="1369537"/>
            <a:ext cx="137783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3809747" y="105828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810000" y="1143635"/>
            <a:ext cx="5207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644390" y="1179830"/>
            <a:ext cx="402717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 &amp; test the buck converter.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3781807" y="1954210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781806" y="2029530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644390" y="2075815"/>
            <a:ext cx="398716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 and start tests using the new controller.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3810000" y="2849880"/>
            <a:ext cx="5207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644390" y="2886075"/>
            <a:ext cx="402717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an algorithm to plot tracks inside a geofence.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3851657" y="2812787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851275" y="2888615"/>
            <a:ext cx="5207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83717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66499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04026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1885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88077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3064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1935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39668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1497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15344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0013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4491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-61462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1013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24664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29553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2359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0608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2359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0215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59976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07836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0401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0849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65190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36094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53080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636010" y="554990"/>
            <a:ext cx="37719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Complete and test the buck converter.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36010" y="1527175"/>
            <a:ext cx="4845050" cy="975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finished all work related to the buck converter which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included designing the circuit in Kicad, simulating the circuit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in Proteus software , testing the circuit on a breadboard and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fabricating the circuit on a PCB.</a:t>
            </a:r>
            <a:endParaRPr 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3619500" y="2730500"/>
            <a:ext cx="5071745" cy="1196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One of the issues we faced while fabricating the PCB was that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still have not found terminal blocks for the input and output.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are still looking in local and online shops for them while also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looking onto how to use other connection methods.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43688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 AND TEST BUCK CONVERTER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1130935"/>
            <a:ext cx="3092450" cy="30613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15670" y="4298950"/>
            <a:ext cx="3449955" cy="312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Fig. The terminal blocks we are looking for.</a:t>
            </a:r>
            <a:endParaRPr lang="en-US" sz="1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705763" y="1668944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08933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593240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112018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90610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52528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576205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91112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468444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86730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225203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71886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16668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0293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81893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318395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367287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95352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77836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95352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73905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71518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150118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75773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80245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723662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432695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02558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965575" y="915035"/>
            <a:ext cx="42799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Receive and start tests using the new controller.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851275" y="1885950"/>
            <a:ext cx="4829175" cy="163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still haven’t received the controller from the local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supplier. We therefore have not been able to start any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of the tests we had planned to do.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Communication with the local supplier is currently being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made and we are hoping the new controller will have arrived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by the start of the next week.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08933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593240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112018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90610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52528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02395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91112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468444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86730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225203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71886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16668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0293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81893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318395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367287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95352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77836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95352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73905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71518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150118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75773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80245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723662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432695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02558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851910" y="986790"/>
            <a:ext cx="495427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Develop an algorithm to plot tracks inside a geofence.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780155" y="1973580"/>
            <a:ext cx="4766945" cy="2745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On this matter , we were able to create a User Interface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whereby a user could plot their farm on the mapview.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This would be called the geofence.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The next step would to create an algorithm to create tracks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inside the geofence. It is these tracks that the tractor would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follow autonomously to plough the farm successfully.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To preview the web app , go to this link :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https://jibebe-webapp-64k0z8b4y-kinuthiiia.vercel.app/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THE USER INTERFACE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 descr="geof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770890"/>
            <a:ext cx="6017895" cy="33851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6550" y="4250690"/>
            <a:ext cx="2038350" cy="312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Fig. Creating a geofence</a:t>
            </a:r>
            <a:endParaRPr 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6443980" y="770890"/>
            <a:ext cx="2608580" cy="34093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/>
              <a:t>To create a geofence ,</a:t>
            </a:r>
            <a:endParaRPr lang="en-US" sz="1200" b="1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Click on any 3 or more points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inside the map to create a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polygon as shown in the figure.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To go back a step back, click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the ‘Back’ button.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When satisified with the area,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click ‘generate tracks’ to create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plough tracks on the area.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To clear the tracks , click the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‘Clear tracks’ button.</a:t>
            </a:r>
            <a:endParaRPr lang="en-US" sz="1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USER INTERFACE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 descr="trac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842645"/>
            <a:ext cx="5961380" cy="34664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1460" y="4475480"/>
            <a:ext cx="1864360" cy="3124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Fig. Generating tracks</a:t>
            </a:r>
            <a:endParaRPr 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6300470" y="915035"/>
            <a:ext cx="2768600" cy="2524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As evident in the figure adjacent,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the generated tracks exceed the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bounds of the polygon and the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are not connected.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More thoughts are being put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together to be able to solve the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above problems.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2627630" y="4386580"/>
            <a:ext cx="6458585" cy="533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ym typeface="+mn-ea"/>
              </a:rPr>
              <a:t>The source code for the webapp can be found at: </a:t>
            </a:r>
            <a:endParaRPr lang="en-US" sz="120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https://github.com/jibebe-jkuat/internship2023/tree/main/electrical/jibebe-webapp</a:t>
            </a:r>
            <a:endParaRPr lang="en-US" sz="1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END ,</a:t>
            </a:r>
            <a:endParaRPr lang="en-US" altLang="zh-CN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自定义</PresentationFormat>
  <Paragraphs>120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Droid Sans Fallback</vt:lpstr>
      <vt:lpstr>Microsoft YaHei</vt:lpstr>
      <vt:lpstr>Impact</vt:lpstr>
      <vt:lpstr>Open Sans Extrabold</vt:lpstr>
      <vt:lpstr>Calibri</vt:lpstr>
      <vt:lpstr>Microsoft YaHei</vt:lpstr>
      <vt:lpstr>Arial Unicode MS</vt:lpstr>
      <vt:lpstr>OpenSymbol</vt:lpstr>
      <vt:lpstr>Office 主题​​</vt:lpstr>
      <vt:lpstr>Week 10 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kinut</cp:lastModifiedBy>
  <cp:revision>64</cp:revision>
  <dcterms:created xsi:type="dcterms:W3CDTF">2023-04-12T12:00:01Z</dcterms:created>
  <dcterms:modified xsi:type="dcterms:W3CDTF">2023-04-12T12:00:01Z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