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1" r:id="rId8"/>
    <p:sldId id="262" r:id="rId9"/>
    <p:sldId id="264" r:id="rId10"/>
    <p:sldId id="266" r:id="rId11"/>
    <p:sldId id="263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79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ellycontroller.com/shop/kac-8080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WEEK 5 PROGRESS REPORT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EUNICE ORENGE</a:t>
            </a:r>
          </a:p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LABAN MWANGI</a:t>
            </a:r>
          </a:p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VICTOR NGATIA</a:t>
            </a:r>
          </a:p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STEPHEN KINUTHIA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PURCHACE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CUTRIS MOTOR CONTROLLER </a:t>
            </a:r>
          </a:p>
          <a:p>
            <a:pPr marL="0" indent="0">
              <a:buNone/>
            </a:pPr>
            <a:r>
              <a:rPr lang="en-US" dirty="0" smtClean="0"/>
              <a:t>MODEL NUMBER : CUTRIS 1238E/1239E</a:t>
            </a:r>
          </a:p>
          <a:p>
            <a:pPr marL="0" indent="0">
              <a:buNone/>
            </a:pPr>
            <a:r>
              <a:rPr lang="en-US" dirty="0" smtClean="0"/>
              <a:t>COMPANY NAME: CURTIS INSTRUMENTS </a:t>
            </a:r>
          </a:p>
          <a:p>
            <a:pPr marL="0" indent="0">
              <a:buNone/>
            </a:pPr>
            <a:r>
              <a:rPr lang="en-US" dirty="0" smtClean="0"/>
              <a:t>PRICE RANGE: 263,000/= </a:t>
            </a:r>
            <a:r>
              <a:rPr lang="en-US" dirty="0" err="1" smtClean="0"/>
              <a:t>Ksh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2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Kelly 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1" y="1640114"/>
            <a:ext cx="9477828" cy="5050972"/>
          </a:xfrm>
        </p:spPr>
      </p:pic>
    </p:spTree>
    <p:extLst>
      <p:ext uri="{BB962C8B-B14F-4D97-AF65-F5344CB8AC3E}">
        <p14:creationId xmlns:p14="http://schemas.microsoft.com/office/powerpoint/2010/main" val="14019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Curtis 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944915"/>
            <a:ext cx="8098971" cy="4601027"/>
          </a:xfrm>
        </p:spPr>
      </p:pic>
    </p:spTree>
    <p:extLst>
      <p:ext uri="{BB962C8B-B14F-4D97-AF65-F5344CB8AC3E}">
        <p14:creationId xmlns:p14="http://schemas.microsoft.com/office/powerpoint/2010/main" val="256731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The week’s TASKS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OF BUCK CONVERTER CIRCUIT </a:t>
            </a:r>
          </a:p>
          <a:p>
            <a:r>
              <a:rPr lang="en-US" dirty="0" smtClean="0"/>
              <a:t>CONTROLLER PURCHASE RESEARCH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BUCK CONVERTER DESIGN 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63075"/>
            <a:ext cx="5892362" cy="196958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12V-5V BUCK CONVERTER CIRCUIT</a:t>
            </a:r>
          </a:p>
          <a:p>
            <a:pPr marL="0" indent="0">
              <a:buNone/>
            </a:pPr>
            <a:r>
              <a:rPr lang="en-US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Diagram</a:t>
            </a:r>
          </a:p>
          <a:p>
            <a:pPr marL="0" indent="0">
              <a:buNone/>
            </a:pPr>
            <a:endParaRPr lang="en-US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https://www.electricaltechnology.org/wp-content/uploads/2019/11/Circuit-Diagram-for-12v-to-5v-conver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2" y="2876551"/>
            <a:ext cx="7431088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Cost of design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Inverting regulator IC –MC38063-300/=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Inductor 100µH – 120/=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Resistors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-26-100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/=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6.2k-100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/=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2k-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100/=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Capacitors 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100µF-100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/=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470pF-100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/=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470µF-100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/=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Diode 70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/=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cost of design  790/=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BUCK CONVERTER DESIGN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815493"/>
            <a:ext cx="9905999" cy="354171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12V-3V BUCK CONVERTER CIRCUIT</a:t>
            </a:r>
          </a:p>
          <a:p>
            <a:pPr marL="457200" lvl="1" indent="0">
              <a:buNone/>
            </a:pPr>
            <a:r>
              <a:rPr lang="en-US" sz="24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Diagram</a:t>
            </a:r>
          </a:p>
          <a:p>
            <a:pPr marL="457200" lvl="1" indent="0">
              <a:buNone/>
            </a:pPr>
            <a:endParaRPr lang="en-US" sz="24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12V-To-3V-Converter-Using-BD139-NPN-Transi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23873"/>
            <a:ext cx="9027317" cy="378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Cost of design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Capacitors</a:t>
            </a:r>
          </a:p>
          <a:p>
            <a:r>
              <a:rPr lang="en-US" dirty="0"/>
              <a:t>                  -1000µF-100/=</a:t>
            </a:r>
          </a:p>
          <a:p>
            <a:r>
              <a:rPr lang="en-US" dirty="0"/>
              <a:t>                  -100nF- 100/=</a:t>
            </a:r>
          </a:p>
          <a:p>
            <a:r>
              <a:rPr lang="en-US" dirty="0"/>
              <a:t>                  -100µF</a:t>
            </a:r>
          </a:p>
          <a:p>
            <a:pPr lvl="0"/>
            <a:r>
              <a:rPr lang="en-US" dirty="0"/>
              <a:t>Resistor 510 Ω-100/=</a:t>
            </a:r>
          </a:p>
          <a:p>
            <a:pPr lvl="0"/>
            <a:r>
              <a:rPr lang="en-US" dirty="0" err="1"/>
              <a:t>Zener</a:t>
            </a:r>
            <a:r>
              <a:rPr lang="en-US" dirty="0"/>
              <a:t> Diode 3.6V 0.1 W - 120/=</a:t>
            </a:r>
          </a:p>
          <a:p>
            <a:pPr lvl="0"/>
            <a:r>
              <a:rPr lang="en-US" dirty="0"/>
              <a:t>BD139 NPN transistor -200/=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Total design cost 620/=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3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CIRCUIT DIAGRAM DESIGNED  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325489"/>
            <a:ext cx="9906000" cy="3389709"/>
          </a:xfrm>
        </p:spPr>
      </p:pic>
    </p:spTree>
    <p:extLst>
      <p:ext uri="{BB962C8B-B14F-4D97-AF65-F5344CB8AC3E}">
        <p14:creationId xmlns:p14="http://schemas.microsoft.com/office/powerpoint/2010/main" val="134931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COMPARISON 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relatively cheaper to buy the converters than it is to fabricate the circuit design, but the team would be up to the challenge of the fabrication.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Controller purchase 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K</a:t>
            </a:r>
            <a:r>
              <a:rPr lang="en-US" dirty="0" smtClean="0"/>
              <a:t>ELLY MOTOR CONTROLLER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MODEL NUMBER:KAC96501-8080N</a:t>
            </a:r>
          </a:p>
          <a:p>
            <a:pPr marL="0" indent="0">
              <a:buNone/>
            </a:pPr>
            <a:r>
              <a:rPr lang="en-US" dirty="0" smtClean="0"/>
              <a:t>COMPANY NAME: KELLY CONTROLLERS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Price range- 499 – 599 USD</a:t>
            </a:r>
          </a:p>
          <a:p>
            <a:pPr marL="0" indent="0">
              <a:buNone/>
            </a:pPr>
            <a:r>
              <a:rPr lang="en-US" dirty="0" smtClean="0"/>
              <a:t>Electric Pedal Price Range : 25-79 USD</a:t>
            </a:r>
          </a:p>
          <a:p>
            <a:pPr marL="0" indent="0">
              <a:buNone/>
            </a:pPr>
            <a:r>
              <a:rPr lang="en-US" dirty="0" smtClean="0"/>
              <a:t>Reference : </a:t>
            </a:r>
            <a:r>
              <a:rPr lang="en-US" dirty="0">
                <a:hlinkClick r:id="rId2"/>
              </a:rPr>
              <a:t>https://kellycontroller.com/shop/kac-8080n/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11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219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Rockwell</vt:lpstr>
      <vt:lpstr>Symbol</vt:lpstr>
      <vt:lpstr>Tahoma</vt:lpstr>
      <vt:lpstr>Times New Roman</vt:lpstr>
      <vt:lpstr>Trebuchet MS</vt:lpstr>
      <vt:lpstr>Tw Cen MT</vt:lpstr>
      <vt:lpstr>Circuit</vt:lpstr>
      <vt:lpstr>WEEK 5 PROGRESS REPORT</vt:lpstr>
      <vt:lpstr>The week’s TASKS</vt:lpstr>
      <vt:lpstr>BUCK CONVERTER DESIGN </vt:lpstr>
      <vt:lpstr>Cost of design</vt:lpstr>
      <vt:lpstr>BUCK CONVERTER DESIGN</vt:lpstr>
      <vt:lpstr>Cost of design</vt:lpstr>
      <vt:lpstr>CIRCUIT DIAGRAM DESIGNED  </vt:lpstr>
      <vt:lpstr>COMPARISON </vt:lpstr>
      <vt:lpstr>Controller purchase </vt:lpstr>
      <vt:lpstr>CONTROLLER PURCHACE</vt:lpstr>
      <vt:lpstr>Kelly controller</vt:lpstr>
      <vt:lpstr>Curtis controller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2023-02-22T07:21:51Z</dcterms:created>
  <dcterms:modified xsi:type="dcterms:W3CDTF">2023-02-22T10:58:33Z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