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7" r:id="rId3"/>
    <p:sldId id="258" r:id="rId4"/>
    <p:sldId id="259" r:id="rId5"/>
    <p:sldId id="260" r:id="rId6"/>
    <p:sldId id="261" r:id="rId8"/>
    <p:sldId id="262" r:id="rId9"/>
    <p:sldId id="265" r:id="rId10"/>
    <p:sldId id="263" r:id="rId11"/>
    <p:sldId id="264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gatia" initials="N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commentAuthors" Target="commentAuthors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3-08T11:01:43.689" idx="2">
    <p:pos x="10" y="10"/>
    <p:text/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700" y="-3175"/>
            <a:ext cx="12204700" cy="68611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63751" y="1125538"/>
            <a:ext cx="9211733" cy="1082675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63751" y="2351088"/>
            <a:ext cx="9218083" cy="1752600"/>
          </a:xfrm>
        </p:spPr>
        <p:txBody>
          <a:bodyPr/>
          <a:lstStyle>
            <a:lvl1pPr marL="0" indent="0" algn="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198351" cy="68611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63750" y="891540"/>
            <a:ext cx="9211945" cy="13169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 dirty="0" smtClean="0">
                <a:latin typeface="Rockwell" panose="02060603020205020403" pitchFamily="18" charset="0"/>
              </a:rPr>
              <a:t>ELECTRICAL PROGRESS REPORT</a:t>
            </a:r>
            <a:br>
              <a:rPr lang="en-US" sz="5400" dirty="0" smtClean="0">
                <a:latin typeface="Rockwell" panose="02060603020205020403" pitchFamily="18" charset="0"/>
              </a:rPr>
            </a:br>
            <a:r>
              <a:rPr lang="en-US" sz="5400" dirty="0" smtClean="0">
                <a:latin typeface="Rockwell" panose="02060603020205020403" pitchFamily="18" charset="0"/>
              </a:rPr>
              <a:t>WEEK 7</a:t>
            </a:r>
            <a:endParaRPr lang="en-US" sz="5400" dirty="0" smtClean="0">
              <a:latin typeface="Rockwell" panose="02060603020205020403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US" sz="2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6885305" y="2950210"/>
            <a:ext cx="2867025" cy="1476375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r>
              <a:rPr lang="en-US"/>
              <a:t>       TEAM</a:t>
            </a:r>
            <a:endParaRPr lang="en-US"/>
          </a:p>
          <a:p>
            <a:r>
              <a:rPr lang="en-US"/>
              <a:t>-Eunice Orenge</a:t>
            </a:r>
            <a:endParaRPr lang="en-US"/>
          </a:p>
          <a:p>
            <a:r>
              <a:rPr lang="en-US"/>
              <a:t>-Laban Mwangi</a:t>
            </a:r>
            <a:endParaRPr lang="en-US"/>
          </a:p>
          <a:p>
            <a:r>
              <a:rPr lang="en-US"/>
              <a:t>-Stephen Kinuthia</a:t>
            </a:r>
            <a:endParaRPr lang="en-US"/>
          </a:p>
          <a:p>
            <a:r>
              <a:rPr lang="en-US"/>
              <a:t>-Victor Maina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latin typeface="SimSun" panose="02010600030101010101" pitchFamily="2" charset="-122"/>
                <a:ea typeface="SimSun" panose="02010600030101010101" pitchFamily="2" charset="-122"/>
              </a:rPr>
              <a:t>TASKS TO BE DONE</a:t>
            </a:r>
            <a:endParaRPr lang="en-US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Acquire components and begin the fabrication process of the DC-DC step down module.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latin typeface="Rockwell" panose="02060603020205020403" pitchFamily="18" charset="0"/>
                <a:cs typeface="Rockwell" panose="02060603020205020403" pitchFamily="18" charset="0"/>
              </a:rPr>
              <a:t>OBJECTIVES OF THE WEEK</a:t>
            </a:r>
            <a:endParaRPr lang="en-US">
              <a:latin typeface="Rockwell" panose="02060603020205020403" pitchFamily="18" charset="0"/>
              <a:cs typeface="Rockwell" panose="020606030202050204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/>
              <a:t>a) Identify a suitable motor controller for replacement.</a:t>
            </a:r>
            <a:endParaRPr lang="en-US"/>
          </a:p>
          <a:p>
            <a:pPr marL="0" indent="0">
              <a:buNone/>
            </a:pPr>
            <a:r>
              <a:rPr lang="en-US"/>
              <a:t>b) Finalize on the design of the DC-DC step down module.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latin typeface="+mj-ea"/>
              </a:rPr>
              <a:t>a) MOTOR CONTROLLER REPLACEMENT</a:t>
            </a:r>
            <a:endParaRPr lang="en-US">
              <a:latin typeface="+mj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It was decided that the controller would be replaced with a similar type from the same company; SLIDER.</a:t>
            </a:r>
            <a:endParaRPr lang="en-US"/>
          </a:p>
          <a:p>
            <a:r>
              <a:rPr lang="en-US"/>
              <a:t>Plans are already in place to purchase the controller and have it delivered.</a:t>
            </a:r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pPr marL="0" indent="0">
              <a:buNone/>
            </a:pP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</p:spPr>
        <p:txBody>
          <a:bodyPr/>
          <a:p>
            <a:r>
              <a:rPr lang="en-US"/>
              <a:t> </a:t>
            </a:r>
            <a:r>
              <a:rPr lang="en-US">
                <a:latin typeface="SimSun" panose="02010600030101010101" pitchFamily="2" charset="-122"/>
                <a:ea typeface="SimSun" panose="02010600030101010101" pitchFamily="2" charset="-122"/>
              </a:rPr>
              <a:t>INVOICE</a:t>
            </a:r>
            <a:endParaRPr lang="en-US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graphicFrame>
        <p:nvGraphicFramePr>
          <p:cNvPr id="4" name="Content Placeholder 3"/>
          <p:cNvGraphicFramePr/>
          <p:nvPr>
            <p:ph idx="1"/>
          </p:nvPr>
        </p:nvGraphicFramePr>
        <p:xfrm>
          <a:off x="609600" y="1174750"/>
          <a:ext cx="109728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  <a:gridCol w="365760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            ITEM  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      PRICE PER PIECE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                AMOUNT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Motor Controller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                   $610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                       $610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Display</a:t>
                      </a:r>
                      <a:endParaRPr lang="en-US"/>
                    </a:p>
                    <a:p>
                      <a:pPr>
                        <a:buNone/>
                      </a:pPr>
                      <a:r>
                        <a:rPr lang="en-US"/>
                        <a:t>(with harness, CAN, USB cable)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                   $85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                       $85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Pedal 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                   $25 * 2 pcs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                       $50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DC-DC convertor (100v-12v)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                   $120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                       $120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Shipping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                    -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                       $245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TOTAL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                    -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                       $1140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latin typeface="SimSun" panose="02010600030101010101" pitchFamily="2" charset="-122"/>
                <a:ea typeface="SimSun" panose="02010600030101010101" pitchFamily="2" charset="-122"/>
              </a:rPr>
              <a:t>b)DC-DC STEP DOWN MODULE DESIGN</a:t>
            </a:r>
            <a:endParaRPr lang="en-US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The design of the 12v-5v DC-DC step down model was improved with help from the Navigation team and Nakuja members.</a:t>
            </a:r>
            <a:endParaRPr lang="en-US"/>
          </a:p>
          <a:p>
            <a:r>
              <a:rPr lang="en-US"/>
              <a:t>We used KiCad for the PCB editing.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latin typeface="SimSun" panose="02010600030101010101" pitchFamily="2" charset="-122"/>
                <a:ea typeface="SimSun" panose="02010600030101010101" pitchFamily="2" charset="-122"/>
              </a:rPr>
              <a:t>i) Schematic Diagram</a:t>
            </a:r>
            <a:endParaRPr lang="en-US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64870" y="1276350"/>
            <a:ext cx="11008360" cy="491426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latin typeface="SimSun" panose="02010600030101010101" pitchFamily="2" charset="-122"/>
                <a:ea typeface="SimSun" panose="02010600030101010101" pitchFamily="2" charset="-122"/>
              </a:rPr>
              <a:t>ii) PCB editor in KiCAD</a:t>
            </a:r>
            <a:endParaRPr lang="en-US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369060" y="1460500"/>
            <a:ext cx="8999855" cy="486537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latin typeface="SimSun" panose="02010600030101010101" pitchFamily="2" charset="-122"/>
                <a:ea typeface="SimSun" panose="02010600030101010101" pitchFamily="2" charset="-122"/>
              </a:rPr>
              <a:t>iii) 3D Model</a:t>
            </a:r>
            <a:endParaRPr lang="en-US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21715" y="1127760"/>
            <a:ext cx="9861550" cy="485013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latin typeface="SimSun" panose="02010600030101010101" pitchFamily="2" charset="-122"/>
                <a:ea typeface="SimSun" panose="02010600030101010101" pitchFamily="2" charset="-122"/>
              </a:rPr>
              <a:t>iii) 3D Model</a:t>
            </a:r>
            <a:endParaRPr lang="en-US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898650" y="1052830"/>
            <a:ext cx="8208645" cy="510159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ata Pie Charts">
  <a:themeElements>
    <a:clrScheme name="Data Pie Chart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9900"/>
      </a:accent1>
      <a:accent2>
        <a:srgbClr val="99CC00"/>
      </a:accent2>
      <a:accent3>
        <a:srgbClr val="FFFFFF"/>
      </a:accent3>
      <a:accent4>
        <a:srgbClr val="000000"/>
      </a:accent4>
      <a:accent5>
        <a:srgbClr val="AACAAA"/>
      </a:accent5>
      <a:accent6>
        <a:srgbClr val="8AB900"/>
      </a:accent6>
      <a:hlink>
        <a:srgbClr val="CC3300"/>
      </a:hlink>
      <a:folHlink>
        <a:srgbClr val="996600"/>
      </a:folHlink>
    </a:clrScheme>
    <a:fontScheme name="Data Pie Chart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Data Pie Char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 Pie Chart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 Pie Chart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 Pie Chart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 Pie Chart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 Pie Chart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99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AACAAA"/>
        </a:accent5>
        <a:accent6>
          <a:srgbClr val="8AB900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1276</Words>
  <Application>WPS Presentation</Application>
  <PresentationFormat>Widescreen</PresentationFormat>
  <Paragraphs>91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9" baseType="lpstr">
      <vt:lpstr>Arial</vt:lpstr>
      <vt:lpstr>SimSun</vt:lpstr>
      <vt:lpstr>Wingdings</vt:lpstr>
      <vt:lpstr>Rockwell</vt:lpstr>
      <vt:lpstr>Tahoma</vt:lpstr>
      <vt:lpstr>Microsoft YaHei</vt:lpstr>
      <vt:lpstr>Arial Unicode MS</vt:lpstr>
      <vt:lpstr>Calibri</vt:lpstr>
      <vt:lpstr>Data Pie Charts</vt:lpstr>
      <vt:lpstr>ELECTRICAL PROGRESS REPORT WEEK 6</vt:lpstr>
      <vt:lpstr>OBJECTIVES OF THE WEEK</vt:lpstr>
      <vt:lpstr>a) MOTOR CONTROLLER REPLACEMENT</vt:lpstr>
      <vt:lpstr> INVOICE</vt:lpstr>
      <vt:lpstr>b)DC-DC STEP DOWN MODULE DESIGN</vt:lpstr>
      <vt:lpstr>i) Schematic Diagram</vt:lpstr>
      <vt:lpstr>ii) PCB editor in KiCAD</vt:lpstr>
      <vt:lpstr>iii) 3D Model</vt:lpstr>
      <vt:lpstr>iii) 3D Model</vt:lpstr>
      <vt:lpstr>TASKS TO BE DONE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ELECTRICAL PROGRESS REPORT WEEK 6</dc:title>
  <dc:creator/>
  <cp:lastModifiedBy>Ngatia</cp:lastModifiedBy>
  <cp:revision>3</cp:revision>
  <dcterms:created xsi:type="dcterms:W3CDTF">2023-03-08T09:44:00Z</dcterms:created>
  <dcterms:modified xsi:type="dcterms:W3CDTF">2023-03-08T12:28:18Z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01CABD71B22D47D6B6597914D8D3F54B</vt:lpwstr>
  </property>
  <property fmtid="{D5CDD505-2E9C-101B-9397-08002B2CF9AE}" pid="3" name="KSOProductBuildVer">
    <vt:lpwstr>1033-11.2.0.11219</vt:lpwstr>
  </property>
</Properties>
</file>