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tm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8 progress 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970626"/>
          </a:xfrm>
        </p:spPr>
        <p:txBody>
          <a:bodyPr>
            <a:normAutofit lnSpcReduction="10000"/>
          </a:bodyPr>
          <a:lstStyle/>
          <a:p>
            <a:pPr algn="r"/>
            <a:r>
              <a:rPr lang="en-US" u="sng" dirty="0" smtClean="0"/>
              <a:t>Group members</a:t>
            </a:r>
            <a:endParaRPr lang="en-US" dirty="0" smtClean="0"/>
          </a:p>
          <a:p>
            <a:pPr algn="r"/>
            <a:r>
              <a:rPr lang="en-US" sz="1400" dirty="0" smtClean="0"/>
              <a:t>Eunice orenge</a:t>
            </a:r>
          </a:p>
          <a:p>
            <a:pPr algn="r"/>
            <a:r>
              <a:rPr lang="en-US" sz="1400" dirty="0" smtClean="0"/>
              <a:t>Laban mwangi</a:t>
            </a:r>
          </a:p>
          <a:p>
            <a:pPr algn="r"/>
            <a:r>
              <a:rPr lang="en-US" sz="1400" dirty="0" smtClean="0"/>
              <a:t>Stephen kinuthia</a:t>
            </a:r>
          </a:p>
          <a:p>
            <a:pPr algn="r"/>
            <a:r>
              <a:rPr lang="en-US" sz="1400" dirty="0" smtClean="0"/>
              <a:t>Victor ngatia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48278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33575" y="2608446"/>
            <a:ext cx="60639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THANK YOU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750202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03248"/>
          </a:xfrm>
        </p:spPr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06107" y="1923690"/>
            <a:ext cx="918713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 smtClean="0"/>
              <a:t>-    Redesign the PCB </a:t>
            </a:r>
          </a:p>
          <a:p>
            <a:pPr>
              <a:lnSpc>
                <a:spcPct val="200000"/>
              </a:lnSpc>
            </a:pPr>
            <a:r>
              <a:rPr lang="en-US" sz="2400" dirty="0" smtClean="0"/>
              <a:t>-    Simulate the circuit</a:t>
            </a:r>
          </a:p>
          <a:p>
            <a:pPr>
              <a:lnSpc>
                <a:spcPct val="200000"/>
              </a:lnSpc>
            </a:pPr>
            <a:r>
              <a:rPr lang="en-US" sz="2400" dirty="0" smtClean="0"/>
              <a:t>-   Consult Nakuja team on where to print the PCB</a:t>
            </a:r>
          </a:p>
          <a:p>
            <a:pPr>
              <a:lnSpc>
                <a:spcPct val="200000"/>
              </a:lnSpc>
            </a:pPr>
            <a:r>
              <a:rPr lang="en-US" sz="2400" dirty="0" smtClean="0"/>
              <a:t>-    Come up with a list of components and their prices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920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0425" y="661650"/>
            <a:ext cx="9905998" cy="46841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simulation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355" y="2358915"/>
            <a:ext cx="1403525" cy="1437031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50" y="2320815"/>
            <a:ext cx="6913573" cy="4298805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556" y="5143132"/>
            <a:ext cx="1403525" cy="147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655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42527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Schematic diagram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033" y="1482292"/>
            <a:ext cx="8162223" cy="461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055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4411" y="618518"/>
            <a:ext cx="9905998" cy="692697"/>
          </a:xfrm>
        </p:spPr>
        <p:txBody>
          <a:bodyPr/>
          <a:lstStyle/>
          <a:p>
            <a:r>
              <a:rPr lang="en-US" dirty="0" smtClean="0"/>
              <a:t>PCB DESIGN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64411" y="1311215"/>
            <a:ext cx="3584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LM 2596T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85" y="2003912"/>
            <a:ext cx="4518260" cy="29530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25558" y="1126549"/>
            <a:ext cx="3792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LM 2596S</a:t>
            </a:r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922" y="1876927"/>
            <a:ext cx="5109626" cy="313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723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914" y="618518"/>
            <a:ext cx="9905998" cy="5633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3D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79914" y="1181819"/>
            <a:ext cx="299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LM2596T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145" y="1745120"/>
            <a:ext cx="4344001" cy="4068539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642" y="1745119"/>
            <a:ext cx="5578040" cy="406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219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40939"/>
          </a:xfrm>
        </p:spPr>
        <p:txBody>
          <a:bodyPr/>
          <a:lstStyle/>
          <a:p>
            <a:r>
              <a:rPr lang="en-US" dirty="0" smtClean="0"/>
              <a:t>3d design</a:t>
            </a:r>
            <a:endParaRPr lang="en-US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38" y="1259457"/>
            <a:ext cx="4854466" cy="4589258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698" y="1259457"/>
            <a:ext cx="5441358" cy="46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345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39158"/>
          </a:xfrm>
        </p:spPr>
        <p:txBody>
          <a:bodyPr/>
          <a:lstStyle/>
          <a:p>
            <a:r>
              <a:rPr lang="en-US" dirty="0" smtClean="0"/>
              <a:t>Price of components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341"/>
              </p:ext>
            </p:extLst>
          </p:nvPr>
        </p:nvGraphicFramePr>
        <p:xfrm>
          <a:off x="1174282" y="2387060"/>
          <a:ext cx="6717182" cy="3118590"/>
        </p:xfrm>
        <a:graphic>
          <a:graphicData uri="http://schemas.openxmlformats.org/drawingml/2006/table">
            <a:tbl>
              <a:tblPr/>
              <a:tblGrid>
                <a:gridCol w="3187120">
                  <a:extLst>
                    <a:ext uri="{9D8B030D-6E8A-4147-A177-3AD203B41FA5}">
                      <a16:colId xmlns:a16="http://schemas.microsoft.com/office/drawing/2014/main" val="1340739585"/>
                    </a:ext>
                  </a:extLst>
                </a:gridCol>
                <a:gridCol w="1240292">
                  <a:extLst>
                    <a:ext uri="{9D8B030D-6E8A-4147-A177-3AD203B41FA5}">
                      <a16:colId xmlns:a16="http://schemas.microsoft.com/office/drawing/2014/main" val="25698242"/>
                    </a:ext>
                  </a:extLst>
                </a:gridCol>
                <a:gridCol w="1144885">
                  <a:extLst>
                    <a:ext uri="{9D8B030D-6E8A-4147-A177-3AD203B41FA5}">
                      <a16:colId xmlns:a16="http://schemas.microsoft.com/office/drawing/2014/main" val="3705344798"/>
                    </a:ext>
                  </a:extLst>
                </a:gridCol>
                <a:gridCol w="1144885">
                  <a:extLst>
                    <a:ext uri="{9D8B030D-6E8A-4147-A177-3AD203B41FA5}">
                      <a16:colId xmlns:a16="http://schemas.microsoft.com/office/drawing/2014/main" val="2393692735"/>
                    </a:ext>
                  </a:extLst>
                </a:gridCol>
              </a:tblGrid>
              <a:tr h="31185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ITEM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QUANTITY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PRICE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7081930"/>
                  </a:ext>
                </a:extLst>
              </a:tr>
              <a:tr h="31185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LM 2596 5.0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KSH 50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KSH 50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8866416"/>
                  </a:ext>
                </a:extLst>
              </a:tr>
              <a:tr h="31185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LM 2596 3.3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KSH50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KSH 50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9821704"/>
                  </a:ext>
                </a:extLst>
              </a:tr>
              <a:tr h="311859">
                <a:tc>
                  <a:txBody>
                    <a:bodyPr/>
                    <a:lstStyle/>
                    <a:p>
                      <a:pPr algn="l" fontAlgn="b"/>
                      <a:r>
                        <a:rPr lang="el-GR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 μ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 Capacitor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KSH 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KSH 10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1956532"/>
                  </a:ext>
                </a:extLst>
              </a:tr>
              <a:tr h="311859">
                <a:tc>
                  <a:txBody>
                    <a:bodyPr/>
                    <a:lstStyle/>
                    <a:p>
                      <a:pPr algn="l" fontAlgn="b"/>
                      <a:r>
                        <a:rPr lang="el-GR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330 μ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H Inductor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KSH25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KSH 50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0922805"/>
                  </a:ext>
                </a:extLst>
              </a:tr>
              <a:tr h="31185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Schottky diode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KSH 20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KSH 40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3495724"/>
                  </a:ext>
                </a:extLst>
              </a:tr>
              <a:tr h="31185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Screw 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block connectors 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1*2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KSH 15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KSH 60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0518878"/>
                  </a:ext>
                </a:extLst>
              </a:tr>
              <a:tr h="31185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LED light(12v)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KSH 50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KSH 50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5060014"/>
                  </a:ext>
                </a:extLst>
              </a:tr>
              <a:tr h="311859">
                <a:tc>
                  <a:txBody>
                    <a:bodyPr/>
                    <a:lstStyle/>
                    <a:p>
                      <a:pPr algn="l" fontAlgn="b"/>
                      <a:r>
                        <a:rPr lang="el-GR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330μ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 Capacitor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KSH 20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KSH 20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3109919"/>
                  </a:ext>
                </a:extLst>
              </a:tr>
              <a:tr h="311859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KSH </a:t>
                      </a:r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330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4559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5577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97793" y="933650"/>
            <a:ext cx="8142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OBJECTIVES FOR THE NEXT WEEK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491916" y="1540042"/>
            <a:ext cx="8248849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Purchase the necessary components.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Fabricate the PCB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Mount and solder the components.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Test the Buck Converter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71305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168</TotalTime>
  <Words>156</Words>
  <Application>Microsoft Office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Tw Cen MT</vt:lpstr>
      <vt:lpstr>Circuit</vt:lpstr>
      <vt:lpstr>Week 8 progress report</vt:lpstr>
      <vt:lpstr>OBJECTIVES</vt:lpstr>
      <vt:lpstr>simulation</vt:lpstr>
      <vt:lpstr>Schematic diagram</vt:lpstr>
      <vt:lpstr>PCB DESIGN</vt:lpstr>
      <vt:lpstr>3D MODEL</vt:lpstr>
      <vt:lpstr>3d design</vt:lpstr>
      <vt:lpstr>Price of components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8 progress report</dc:title>
  <dc:creator>User</dc:creator>
  <cp:lastModifiedBy>User</cp:lastModifiedBy>
  <cp:revision>17</cp:revision>
  <dcterms:created xsi:type="dcterms:W3CDTF">2023-03-14T19:09:15Z</dcterms:created>
  <dcterms:modified xsi:type="dcterms:W3CDTF">2023-03-15T10:44:56Z</dcterms:modified>
</cp:coreProperties>
</file>