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5cfcc80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5cfcc80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b5cfcc80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b5cfcc80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b5cfcc80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b5cfcc80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b5cfcc9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b5cfcc9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9a9ad60cdbba8f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9a9ad60cdbba8f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JIBEBE MECHANICAL WEEK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DONE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57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Steering installation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Acquisition of 90 degrees universal joints to replace the 7 degree joints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2. Acquisition of kasenit compound is in progre\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OF STEERING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888" y="533775"/>
            <a:ext cx="3857626" cy="46984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16225" y="1322200"/>
            <a:ext cx="47370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is the steering system created  using the new universal joints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previous ones had a                                                                                       maximum tilt angle of 7 degrees thus creating a challenge in the  fabrication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They were also heavier and wider which brought about a challenge as the space was limited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researched and settled on  using 90 degrees universal joints that can be created by joining two universal joints used with the box spanners.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</a:t>
            </a:r>
            <a:r>
              <a:rPr lang="en-GB">
                <a:latin typeface="Average"/>
                <a:ea typeface="Average"/>
                <a:cs typeface="Average"/>
                <a:sym typeface="Average"/>
              </a:rPr>
              <a:t>                          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KASENIT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-13160" r="13160" t="0"/>
          <a:stretch/>
        </p:blipFill>
        <p:spPr>
          <a:xfrm>
            <a:off x="5177778" y="378400"/>
            <a:ext cx="27923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00800" y="1807175"/>
            <a:ext cx="4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33275" y="1467375"/>
            <a:ext cx="4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00800" y="1220225"/>
            <a:ext cx="49770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compound we are being advised to use to harden our motor coupling and key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Acquisition of the hardening compound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Acquisition of the special rods used to weld stainless steel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Completion of the steering system fabrication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Hardening of the motor-flywheel coupling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THANK YOU</a:t>
            </a:r>
            <a:endParaRPr sz="9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600"/>
              <a:t>😀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