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61c7e14a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61c7e14a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61c7e14a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61c7e14a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61c7e14a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61c7e14a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61c7e14a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61c7e14a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8d996dc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8d996dc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61c7e14a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61c7e14a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61c7e14a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61c7e14a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61c7e14a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61c7e14a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61c7e14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61c7e14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61c7e14a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61c7e14a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61c7e14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61c7e14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463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TEAM WEEK 4 PROGRESS REPORT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22250"/>
            <a:ext cx="42555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CLINTON TITO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IAN MUTISYA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CATHERINE KIPKAZI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ISAAC NGUGI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KENNEDY OUMA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PETER NZIOKI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FLYWHEEL COUPLING CAD DESIGN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2394900" y="2357425"/>
            <a:ext cx="43542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13" y="1463800"/>
            <a:ext cx="6260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TRACTOR 3D CAD REPRESENTATION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1233488"/>
            <a:ext cx="71913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49700" y="1088425"/>
            <a:ext cx="75597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/>
              <a:t>THANK YOU</a:t>
            </a:r>
            <a:endParaRPr sz="9000"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3918875" y="2571750"/>
            <a:ext cx="6328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500"/>
              <a:t>🤗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583175"/>
            <a:ext cx="49470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DESIGN CHALLENGE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2571750"/>
            <a:ext cx="5804400" cy="1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Had thick plates which was later realized to increase the weight the motor mount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 of plates on the sides obstructed air flow hence reducing cooling efficiency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486"/>
            <a:ext cx="9144000" cy="422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18"/>
            <a:ext cx="42555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NEW DESIGN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579075" y="2417725"/>
            <a:ext cx="42555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cooling efficiency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Lighter due to less materials as compared to the previous design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57875" y="22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MOUNT WITHOUT THE MOTOR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1177475" y="225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909" y="1393025"/>
            <a:ext cx="5018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793650" y="368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VIEW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0886625" y="2142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121920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056750" y="76550"/>
            <a:ext cx="70305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RUBBER MOUNT ON THE CHASSIS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1330575" y="1729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232113" y="538289"/>
            <a:ext cx="4209974" cy="56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18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VIEW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1025650"/>
            <a:ext cx="9413376" cy="4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716850" y="1078025"/>
            <a:ext cx="49011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FLYWHEEL COUPLING PURPOSE</a:t>
            </a:r>
            <a:endParaRPr/>
          </a:p>
        </p:txBody>
      </p:sp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824000" y="2418675"/>
            <a:ext cx="58044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To transmit power from motor to the gearbox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