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9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e16f73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e16f73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e16f73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fe16f73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fe16f73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fe16f73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fe16f737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fe16f737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fe16f737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fe16f737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fe16f737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fe16f737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13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 PROGRESS REPORT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01550" y="5222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FABRICATION OF FAN MOUNT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The fan mount fabrication and installation was completed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64501" y="445973"/>
            <a:ext cx="2871900" cy="621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B-8BD5-C0D2-2C1B-713C5DC1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P" dirty="0"/>
              <a:t>Tasks 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0D8C-29CB-9959-8C0E-AAF221455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Design the automated steering mechanism with navigation team</a:t>
            </a:r>
          </a:p>
          <a:p>
            <a:r>
              <a:rPr lang="en-JP"/>
              <a:t>Hydraulic pump mount and coupling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0430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MOUNT DESIGN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design was completed as shown below</a:t>
            </a:r>
            <a:endParaRPr sz="2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13" y="1732538"/>
            <a:ext cx="43910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BATTERY MOUNT FABRICATION AND INSTALLATION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battery was installed with its casing for safety purposes and to minimise on material usage as shown</a:t>
            </a:r>
            <a:endParaRPr sz="26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4701"/>
            <a:ext cx="8118351" cy="3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OF THE CHASIS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chassis was extended using a boxshaft to prevent the battery from overhanging.</a:t>
            </a:r>
            <a:endParaRPr sz="26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50" y="2235500"/>
            <a:ext cx="8281650" cy="3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THE FLY WHEEL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The flywheel was unmounted from one of the Shujaa tractors in the BEED workshop as shown</a:t>
            </a:r>
            <a:endParaRPr sz="2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75" y="2097225"/>
            <a:ext cx="4354401" cy="4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CAD REPRESENTATION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3" y="1230775"/>
            <a:ext cx="72706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On-screen Show (16:9)</PresentationFormat>
  <Paragraphs>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WEEK 5 PROGRESS REPORT</vt:lpstr>
      <vt:lpstr>FABRICATION OF FAN MOUNT</vt:lpstr>
      <vt:lpstr>Tasks this week</vt:lpstr>
      <vt:lpstr>BATTERY MOUNT DESIGN</vt:lpstr>
      <vt:lpstr>BATTERY MOUNT FABRICATION AND INSTALLATION</vt:lpstr>
      <vt:lpstr>EXTENSION OF THE CHASIS</vt:lpstr>
      <vt:lpstr>ACQUISITION OF THE FLY WHEEL</vt:lpstr>
      <vt:lpstr>3D CAD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PROGRESS REPORT</dc:title>
  <cp:lastModifiedBy>Shohei Aoki</cp:lastModifiedBy>
  <cp:revision>1</cp:revision>
  <dcterms:modified xsi:type="dcterms:W3CDTF">2023-02-22T11:57:14Z</dcterms:modified>
</cp:coreProperties>
</file>