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b5ce2b1730f1c3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b5ce2b1730f1c3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38bac314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38bac314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38bac314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38bac314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39c32756f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39c32756f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38bac314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38bac314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38bac314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38bac314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38bac314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38bac314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39c32756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39c32756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JIBEBE MECHANICAL WEEK 6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Ian Mutisya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65400" y="189575"/>
            <a:ext cx="8376000" cy="49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40"/>
              <a:t>TASKS </a:t>
            </a:r>
            <a:r>
              <a:rPr lang="en-GB" sz="3040"/>
              <a:t>COMPLETED THIS WEEK</a:t>
            </a:r>
            <a:endParaRPr sz="30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00"/>
              <a:t>Selection of motor for hydraulic pump albeit pending calculations (will be done in consultation with electrical team).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00"/>
              <a:t>Design of new steering system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00"/>
              <a:t>Final dimensioning and design of flywheel coupling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00"/>
              <a:t>Improvement of 3D model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4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167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HYDRAULIC PUMP  MOTOR SPECIFICATIONS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210625" y="1253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000"/>
              <a:t>We  </a:t>
            </a:r>
            <a:r>
              <a:rPr lang="en-GB" sz="3000"/>
              <a:t>researched</a:t>
            </a:r>
            <a:r>
              <a:rPr lang="en-GB" sz="3000"/>
              <a:t> and found </a:t>
            </a:r>
            <a:r>
              <a:rPr lang="en-GB" sz="3000"/>
              <a:t>that a similar electric hydraulic pump of same capacity uses a 60W 12V motor,hence our choice power is a 70W one so as to accommodate the different implements to be used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92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9420000" y="3295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8050"/>
            <a:ext cx="5441051" cy="41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5851" y="818050"/>
            <a:ext cx="3038770" cy="2732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9695525" y="35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10001675" y="1979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150" y="422513"/>
            <a:ext cx="3494700" cy="429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445025"/>
            <a:ext cx="3490600" cy="43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STEERING DESIGN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9925150" y="4290625"/>
            <a:ext cx="8597700" cy="3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0" l="0" r="0" t="-11569"/>
          <a:stretch/>
        </p:blipFill>
        <p:spPr>
          <a:xfrm>
            <a:off x="503175" y="643600"/>
            <a:ext cx="4676775" cy="44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A NEW DESIGN?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27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The other steering had play leading to over steering and under steering</a:t>
            </a:r>
            <a:endParaRPr sz="3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800"/>
              <a:t>The battery size does not leave enough space for the previous model</a:t>
            </a:r>
            <a:endParaRPr sz="3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800"/>
              <a:t>The rack and pinion design allows for easier rotation of the steering wheel</a:t>
            </a:r>
            <a:endParaRPr sz="3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DO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77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Outsourcing the motor flywheel coupling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/>
              <a:t>Hydraulic  pump motor acquisition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/>
              <a:t>Steering design and fabrication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18925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3D REPRESENTATION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-486275" y="6398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1461">
            <a:off x="1109650" y="1017712"/>
            <a:ext cx="6924675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